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themeOverride+xml" PartName="/ppt/theme/themeOverride2.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y="6858000" cx="12192000"/>
  <p:notesSz cx="6858000" cy="9144000"/>
  <p:embeddedFontLst>
    <p:embeddedFont>
      <p:font typeface="Century Gothic"/>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0" roundtripDataSignature="AMtx7mg6uDNs2Z0MUugpsIIP0V1iEMq2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C6271C-B3D6-4A78-8470-904F5B80B27C}">
  <a:tblStyle styleId="{8DC6271C-B3D6-4A78-8470-904F5B80B27C}" styleName="Table_0">
    <a:wholeTbl>
      <a:tcTxStyle b="off" i="off">
        <a:font>
          <a:latin typeface="Century Gothic"/>
          <a:ea typeface="Century Gothic"/>
          <a:cs typeface="Century Gothic"/>
        </a:font>
        <a:schemeClr val="dk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12700">
              <a:solidFill>
                <a:schemeClr val="accent6"/>
              </a:solidFill>
              <a:prstDash val="solid"/>
              <a:round/>
              <a:headEnd len="sm" w="sm" type="none"/>
              <a:tailEnd len="sm" w="sm" type="none"/>
            </a:ln>
          </a:insideV>
        </a:tcBdr>
        <a:fill>
          <a:solidFill>
            <a:srgbClr val="FEF3F2"/>
          </a:solidFill>
        </a:fill>
      </a:tcStyle>
    </a:wholeTbl>
    <a:band1H>
      <a:tcTxStyle/>
      <a:tcStyle>
        <a:fill>
          <a:solidFill>
            <a:srgbClr val="FDE7E3"/>
          </a:solidFill>
        </a:fill>
      </a:tcStyle>
    </a:band1H>
    <a:band2H>
      <a:tcTxStyle/>
    </a:band2H>
    <a:band1V>
      <a:tcTxStyle/>
      <a:tcStyle>
        <a:fill>
          <a:solidFill>
            <a:srgbClr val="FDE7E3"/>
          </a:solidFill>
        </a:fill>
      </a:tcStyle>
    </a:band1V>
    <a:band2V>
      <a:tcTxStyle/>
    </a:band2V>
    <a:lastCol>
      <a:tcTxStyle b="on" i="off"/>
    </a:lastCol>
    <a:firstCol>
      <a:tcTxStyle b="on" i="off"/>
    </a:firstCol>
    <a:lastRow>
      <a:tcTxStyle b="on" i="off"/>
      <a:tcStyle>
        <a:tcBdr>
          <a:top>
            <a:ln cap="flat" cmpd="sng" w="25400">
              <a:solidFill>
                <a:schemeClr val="accent6"/>
              </a:solidFill>
              <a:prstDash val="solid"/>
              <a:round/>
              <a:headEnd len="sm" w="sm" type="none"/>
              <a:tailEnd len="sm" w="sm" type="none"/>
            </a:ln>
          </a:top>
        </a:tcBdr>
        <a:fill>
          <a:solidFill>
            <a:srgbClr val="FEF3F2"/>
          </a:solidFill>
        </a:fill>
      </a:tcStyle>
    </a:lastRow>
    <a:seCell>
      <a:tcTxStyle/>
    </a:seCell>
    <a:swCell>
      <a:tcTxStyle/>
    </a:swCell>
    <a:firstRow>
      <a:tcTxStyle b="on" i="off"/>
      <a:tcStyle>
        <a:fill>
          <a:solidFill>
            <a:srgbClr val="FEF3F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CenturyGothic-bold.fntdata"/><Relationship Id="rId106" Type="http://schemas.openxmlformats.org/officeDocument/2006/relationships/font" Target="fonts/CenturyGothic-regular.fntdata"/><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CenturyGothic-boldItalic.fntdata"/><Relationship Id="rId108" Type="http://schemas.openxmlformats.org/officeDocument/2006/relationships/font" Target="fonts/CenturyGothic-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customschemas.google.com/relationships/presentationmetadata" Target="meta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 name="Google Shape;1137;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5" name="Google Shape;116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9" name="Google Shape;1189;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 name="Google Shape;119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5" name="Google Shape;120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9" name="Google Shape;1269;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 name="Google Shape;1301;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9" name="Google Shape;1309;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16" name="Shape 16"/>
        <p:cNvGrpSpPr/>
        <p:nvPr/>
      </p:nvGrpSpPr>
      <p:grpSpPr>
        <a:xfrm>
          <a:off x="0" y="0"/>
          <a:ext cx="0" cy="0"/>
          <a:chOff x="0" y="0"/>
          <a:chExt cx="0" cy="0"/>
        </a:xfrm>
      </p:grpSpPr>
      <p:sp>
        <p:nvSpPr>
          <p:cNvPr id="17" name="Google Shape;17;p102"/>
          <p:cNvSpPr/>
          <p:nvPr/>
        </p:nvSpPr>
        <p:spPr>
          <a:xfrm>
            <a:off x="8151132" y="1"/>
            <a:ext cx="4040868" cy="2484203"/>
          </a:xfrm>
          <a:custGeom>
            <a:rect b="b" l="l" r="r" t="t"/>
            <a:pathLst>
              <a:path extrusionOk="0" h="2484203" w="4040868">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rgbClr val="EAF8FD">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8" name="Google Shape;18;p102"/>
          <p:cNvPicPr preferRelativeResize="0"/>
          <p:nvPr/>
        </p:nvPicPr>
        <p:blipFill rotWithShape="1">
          <a:blip r:embed="rId2">
            <a:alphaModFix/>
          </a:blip>
          <a:srcRect b="0" l="40898" r="0" t="0"/>
          <a:stretch/>
        </p:blipFill>
        <p:spPr>
          <a:xfrm>
            <a:off x="0" y="2536372"/>
            <a:ext cx="2197076" cy="3717471"/>
          </a:xfrm>
          <a:prstGeom prst="rect">
            <a:avLst/>
          </a:prstGeom>
          <a:noFill/>
          <a:ln>
            <a:noFill/>
          </a:ln>
        </p:spPr>
      </p:pic>
      <p:grpSp>
        <p:nvGrpSpPr>
          <p:cNvPr id="19" name="Google Shape;19;p102"/>
          <p:cNvGrpSpPr/>
          <p:nvPr/>
        </p:nvGrpSpPr>
        <p:grpSpPr>
          <a:xfrm>
            <a:off x="1698171" y="691024"/>
            <a:ext cx="8795658" cy="5475954"/>
            <a:chOff x="1698171" y="691024"/>
            <a:chExt cx="8795658" cy="5475954"/>
          </a:xfrm>
        </p:grpSpPr>
        <p:grpSp>
          <p:nvGrpSpPr>
            <p:cNvPr id="20" name="Google Shape;20;p102"/>
            <p:cNvGrpSpPr/>
            <p:nvPr/>
          </p:nvGrpSpPr>
          <p:grpSpPr>
            <a:xfrm>
              <a:off x="1698171" y="691024"/>
              <a:ext cx="8795658" cy="5475954"/>
              <a:chOff x="1466850" y="380320"/>
              <a:chExt cx="9258300" cy="5763985"/>
            </a:xfrm>
          </p:grpSpPr>
          <p:sp>
            <p:nvSpPr>
              <p:cNvPr id="21" name="Google Shape;21;p102"/>
              <p:cNvSpPr/>
              <p:nvPr/>
            </p:nvSpPr>
            <p:spPr>
              <a:xfrm>
                <a:off x="1466850" y="875620"/>
                <a:ext cx="9258300" cy="5268685"/>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 name="Google Shape;22;p102"/>
              <p:cNvSpPr/>
              <p:nvPr/>
            </p:nvSpPr>
            <p:spPr>
              <a:xfrm>
                <a:off x="1466850" y="380320"/>
                <a:ext cx="9258300" cy="495301"/>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grpSp>
          <p:nvGrpSpPr>
            <p:cNvPr id="23" name="Google Shape;23;p102"/>
            <p:cNvGrpSpPr/>
            <p:nvPr/>
          </p:nvGrpSpPr>
          <p:grpSpPr>
            <a:xfrm>
              <a:off x="1839686" y="815293"/>
              <a:ext cx="810985" cy="212272"/>
              <a:chOff x="1883229" y="800099"/>
              <a:chExt cx="810985" cy="212272"/>
            </a:xfrm>
          </p:grpSpPr>
          <p:sp>
            <p:nvSpPr>
              <p:cNvPr id="24" name="Google Shape;24;p102"/>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 name="Google Shape;25;p102"/>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 name="Google Shape;26;p102"/>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grpSp>
      <p:sp>
        <p:nvSpPr>
          <p:cNvPr id="27" name="Google Shape;27;p102"/>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3">
  <p:cSld name="Two Content 3">
    <p:spTree>
      <p:nvGrpSpPr>
        <p:cNvPr id="166" name="Shape 166"/>
        <p:cNvGrpSpPr/>
        <p:nvPr/>
      </p:nvGrpSpPr>
      <p:grpSpPr>
        <a:xfrm>
          <a:off x="0" y="0"/>
          <a:ext cx="0" cy="0"/>
          <a:chOff x="0" y="0"/>
          <a:chExt cx="0" cy="0"/>
        </a:xfrm>
      </p:grpSpPr>
      <p:sp>
        <p:nvSpPr>
          <p:cNvPr id="167" name="Google Shape;167;p111"/>
          <p:cNvSpPr/>
          <p:nvPr/>
        </p:nvSpPr>
        <p:spPr>
          <a:xfrm>
            <a:off x="336550" y="327025"/>
            <a:ext cx="11518900" cy="5561466"/>
          </a:xfrm>
          <a:prstGeom prst="roundRect">
            <a:avLst>
              <a:gd fmla="val 1928"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8" name="Google Shape;168;p111"/>
          <p:cNvSpPr/>
          <p:nvPr/>
        </p:nvSpPr>
        <p:spPr>
          <a:xfrm>
            <a:off x="8124824" y="1933575"/>
            <a:ext cx="3421255" cy="3661683"/>
          </a:xfrm>
          <a:prstGeom prst="roundRect">
            <a:avLst>
              <a:gd fmla="val 9932" name="adj"/>
            </a:avLst>
          </a:prstGeom>
          <a:solidFill>
            <a:schemeClr val="accent6">
              <a:alpha val="20000"/>
            </a:scheme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9" name="Google Shape;169;p111"/>
          <p:cNvSpPr/>
          <p:nvPr/>
        </p:nvSpPr>
        <p:spPr>
          <a:xfrm>
            <a:off x="641349" y="1933575"/>
            <a:ext cx="7174103" cy="3661683"/>
          </a:xfrm>
          <a:prstGeom prst="roundRect">
            <a:avLst>
              <a:gd fmla="val 9932" name="adj"/>
            </a:avLst>
          </a:prstGeom>
          <a:solidFill>
            <a:schemeClr val="accent3">
              <a:alpha val="20000"/>
            </a:scheme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0" name="Google Shape;170;p111"/>
          <p:cNvSpPr txBox="1"/>
          <p:nvPr>
            <p:ph type="title"/>
          </p:nvPr>
        </p:nvSpPr>
        <p:spPr>
          <a:xfrm>
            <a:off x="641350" y="576292"/>
            <a:ext cx="10907016" cy="922516"/>
          </a:xfrm>
          <a:prstGeom prst="rect">
            <a:avLst/>
          </a:prstGeom>
          <a:noFill/>
          <a:ln>
            <a:noFill/>
          </a:ln>
        </p:spPr>
        <p:txBody>
          <a:bodyPr anchorCtr="0" anchor="ctr" bIns="45700" lIns="91425" spcFirstLastPara="1" rIns="91425" wrap="square" tIns="18287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111"/>
          <p:cNvSpPr txBox="1"/>
          <p:nvPr>
            <p:ph idx="1" type="body"/>
          </p:nvPr>
        </p:nvSpPr>
        <p:spPr>
          <a:xfrm>
            <a:off x="888998" y="2343150"/>
            <a:ext cx="6762631" cy="2994868"/>
          </a:xfrm>
          <a:prstGeom prst="rect">
            <a:avLst/>
          </a:prstGeom>
          <a:noFill/>
          <a:ln>
            <a:noFill/>
          </a:ln>
        </p:spPr>
        <p:txBody>
          <a:bodyPr anchorCtr="0" anchor="t" bIns="45700" lIns="91425" spcFirstLastPara="1" rIns="91425" wrap="square" tIns="45700">
            <a:noAutofit/>
          </a:bodyPr>
          <a:lstStyle>
            <a:lvl1pPr indent="-228600" lvl="0" marL="457200" algn="l">
              <a:lnSpc>
                <a:spcPct val="105555"/>
              </a:lnSpc>
              <a:spcBef>
                <a:spcPts val="1000"/>
              </a:spcBef>
              <a:spcAft>
                <a:spcPts val="0"/>
              </a:spcAft>
              <a:buClr>
                <a:schemeClr val="dk1"/>
              </a:buClr>
              <a:buSzPts val="1800"/>
              <a:buNone/>
              <a:defRPr sz="1800"/>
            </a:lvl1pPr>
            <a:lvl2pPr indent="-342900" lvl="1" marL="914400" algn="l">
              <a:lnSpc>
                <a:spcPct val="105555"/>
              </a:lnSpc>
              <a:spcBef>
                <a:spcPts val="1000"/>
              </a:spcBef>
              <a:spcAft>
                <a:spcPts val="0"/>
              </a:spcAft>
              <a:buClr>
                <a:schemeClr val="dk1"/>
              </a:buClr>
              <a:buSzPts val="1800"/>
              <a:buChar char="•"/>
              <a:defRPr sz="1800"/>
            </a:lvl2pPr>
            <a:lvl3pPr indent="-342900" lvl="2" marL="1371600" algn="l">
              <a:lnSpc>
                <a:spcPct val="105555"/>
              </a:lnSpc>
              <a:spcBef>
                <a:spcPts val="1000"/>
              </a:spcBef>
              <a:spcAft>
                <a:spcPts val="0"/>
              </a:spcAft>
              <a:buClr>
                <a:schemeClr val="dk1"/>
              </a:buClr>
              <a:buSzPts val="1800"/>
              <a:buChar char="•"/>
              <a:defRPr sz="1800"/>
            </a:lvl3pPr>
            <a:lvl4pPr indent="-342900" lvl="3" marL="1828800" algn="l">
              <a:lnSpc>
                <a:spcPct val="105555"/>
              </a:lnSpc>
              <a:spcBef>
                <a:spcPts val="1000"/>
              </a:spcBef>
              <a:spcAft>
                <a:spcPts val="0"/>
              </a:spcAft>
              <a:buClr>
                <a:schemeClr val="dk1"/>
              </a:buClr>
              <a:buSzPts val="1800"/>
              <a:buChar char="•"/>
              <a:defRPr sz="1800"/>
            </a:lvl4pPr>
            <a:lvl5pPr indent="-342900" lvl="4" marL="2286000" algn="l">
              <a:lnSpc>
                <a:spcPct val="105555"/>
              </a:lnSpc>
              <a:spcBef>
                <a:spcPts val="10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111"/>
          <p:cNvSpPr txBox="1"/>
          <p:nvPr>
            <p:ph idx="2" type="body"/>
          </p:nvPr>
        </p:nvSpPr>
        <p:spPr>
          <a:xfrm>
            <a:off x="8296275" y="2343150"/>
            <a:ext cx="3062967" cy="2990850"/>
          </a:xfrm>
          <a:prstGeom prst="rect">
            <a:avLst/>
          </a:prstGeom>
          <a:noFill/>
          <a:ln>
            <a:noFill/>
          </a:ln>
        </p:spPr>
        <p:txBody>
          <a:bodyPr anchorCtr="0" anchor="t" bIns="45700" lIns="91425" spcFirstLastPara="1" rIns="91425" wrap="square" tIns="45700">
            <a:noAutofit/>
          </a:bodyPr>
          <a:lstStyle>
            <a:lvl1pPr indent="-342900" lvl="0" marL="457200" algn="l">
              <a:lnSpc>
                <a:spcPct val="105555"/>
              </a:lnSpc>
              <a:spcBef>
                <a:spcPts val="1000"/>
              </a:spcBef>
              <a:spcAft>
                <a:spcPts val="0"/>
              </a:spcAft>
              <a:buClr>
                <a:schemeClr val="dk1"/>
              </a:buClr>
              <a:buSzPts val="1800"/>
              <a:buChar char="•"/>
              <a:defRPr sz="1800"/>
            </a:lvl1pPr>
            <a:lvl2pPr indent="-342900" lvl="1" marL="914400" algn="l">
              <a:lnSpc>
                <a:spcPct val="105555"/>
              </a:lnSpc>
              <a:spcBef>
                <a:spcPts val="500"/>
              </a:spcBef>
              <a:spcAft>
                <a:spcPts val="0"/>
              </a:spcAft>
              <a:buClr>
                <a:schemeClr val="dk1"/>
              </a:buClr>
              <a:buSzPts val="1800"/>
              <a:buChar char="•"/>
              <a:defRPr sz="1800"/>
            </a:lvl2pPr>
            <a:lvl3pPr indent="-342900" lvl="2" marL="1371600" algn="l">
              <a:lnSpc>
                <a:spcPct val="105555"/>
              </a:lnSpc>
              <a:spcBef>
                <a:spcPts val="500"/>
              </a:spcBef>
              <a:spcAft>
                <a:spcPts val="0"/>
              </a:spcAft>
              <a:buClr>
                <a:schemeClr val="dk1"/>
              </a:buClr>
              <a:buSzPts val="1800"/>
              <a:buChar char="•"/>
              <a:defRPr sz="1800"/>
            </a:lvl3pPr>
            <a:lvl4pPr indent="-342900" lvl="3" marL="1828800" algn="l">
              <a:lnSpc>
                <a:spcPct val="105555"/>
              </a:lnSpc>
              <a:spcBef>
                <a:spcPts val="500"/>
              </a:spcBef>
              <a:spcAft>
                <a:spcPts val="0"/>
              </a:spcAft>
              <a:buClr>
                <a:schemeClr val="dk1"/>
              </a:buClr>
              <a:buSzPts val="1800"/>
              <a:buChar char="•"/>
              <a:defRPr sz="1800"/>
            </a:lvl4pPr>
            <a:lvl5pPr indent="-342900" lvl="4" marL="2286000" algn="l">
              <a:lnSpc>
                <a:spcPct val="105555"/>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111"/>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74" name="Google Shape;174;p111"/>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175" name="Google Shape;175;p111"/>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76" name="Google Shape;176;p111"/>
          <p:cNvPicPr preferRelativeResize="0"/>
          <p:nvPr/>
        </p:nvPicPr>
        <p:blipFill rotWithShape="1">
          <a:blip r:embed="rId2">
            <a:alphaModFix/>
          </a:blip>
          <a:srcRect b="0" l="0" r="0" t="0"/>
          <a:stretch/>
        </p:blipFill>
        <p:spPr>
          <a:xfrm>
            <a:off x="9542011" y="6405154"/>
            <a:ext cx="274320" cy="274320"/>
          </a:xfrm>
          <a:prstGeom prst="rect">
            <a:avLst/>
          </a:prstGeom>
          <a:noFill/>
          <a:ln>
            <a:noFill/>
          </a:ln>
        </p:spPr>
      </p:pic>
      <p:pic>
        <p:nvPicPr>
          <p:cNvPr id="177" name="Google Shape;177;p111"/>
          <p:cNvPicPr preferRelativeResize="0"/>
          <p:nvPr/>
        </p:nvPicPr>
        <p:blipFill rotWithShape="1">
          <a:blip r:embed="rId3">
            <a:alphaModFix/>
          </a:blip>
          <a:srcRect b="0" l="0" r="0" t="0"/>
          <a:stretch/>
        </p:blipFill>
        <p:spPr>
          <a:xfrm>
            <a:off x="9168948" y="6405154"/>
            <a:ext cx="274320" cy="274320"/>
          </a:xfrm>
          <a:prstGeom prst="rect">
            <a:avLst/>
          </a:prstGeom>
          <a:noFill/>
          <a:ln>
            <a:noFill/>
          </a:ln>
        </p:spPr>
      </p:pic>
      <p:pic>
        <p:nvPicPr>
          <p:cNvPr id="178" name="Google Shape;178;p111"/>
          <p:cNvPicPr preferRelativeResize="0"/>
          <p:nvPr/>
        </p:nvPicPr>
        <p:blipFill rotWithShape="1">
          <a:blip r:embed="rId4">
            <a:alphaModFix/>
          </a:blip>
          <a:srcRect b="13557" l="13558" r="13557" t="13558"/>
          <a:stretch/>
        </p:blipFill>
        <p:spPr>
          <a:xfrm>
            <a:off x="8795884" y="6405154"/>
            <a:ext cx="274320" cy="274320"/>
          </a:xfrm>
          <a:prstGeom prst="rect">
            <a:avLst/>
          </a:prstGeom>
          <a:noFill/>
          <a:ln>
            <a:noFill/>
          </a:ln>
        </p:spPr>
      </p:pic>
      <p:sp>
        <p:nvSpPr>
          <p:cNvPr id="179" name="Google Shape;179;p111"/>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80" name="Google Shape;180;p111"/>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181" name="Shape 181"/>
        <p:cNvGrpSpPr/>
        <p:nvPr/>
      </p:nvGrpSpPr>
      <p:grpSpPr>
        <a:xfrm>
          <a:off x="0" y="0"/>
          <a:ext cx="0" cy="0"/>
          <a:chOff x="0" y="0"/>
          <a:chExt cx="0" cy="0"/>
        </a:xfrm>
      </p:grpSpPr>
      <p:sp>
        <p:nvSpPr>
          <p:cNvPr id="182" name="Google Shape;182;p112"/>
          <p:cNvSpPr/>
          <p:nvPr/>
        </p:nvSpPr>
        <p:spPr>
          <a:xfrm>
            <a:off x="336550" y="327025"/>
            <a:ext cx="11518900" cy="5561466"/>
          </a:xfrm>
          <a:prstGeom prst="roundRect">
            <a:avLst>
              <a:gd fmla="val 1928"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3" name="Google Shape;183;p112"/>
          <p:cNvSpPr txBox="1"/>
          <p:nvPr>
            <p:ph type="title"/>
          </p:nvPr>
        </p:nvSpPr>
        <p:spPr>
          <a:xfrm>
            <a:off x="641349" y="403224"/>
            <a:ext cx="5946389" cy="22195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112"/>
          <p:cNvSpPr txBox="1"/>
          <p:nvPr>
            <p:ph idx="1" type="body"/>
          </p:nvPr>
        </p:nvSpPr>
        <p:spPr>
          <a:xfrm>
            <a:off x="641349" y="2884714"/>
            <a:ext cx="5946389" cy="1997530"/>
          </a:xfrm>
          <a:prstGeom prst="rect">
            <a:avLst/>
          </a:prstGeom>
          <a:noFill/>
          <a:ln>
            <a:noFill/>
          </a:ln>
        </p:spPr>
        <p:txBody>
          <a:bodyPr anchorCtr="0" anchor="t" bIns="45700" lIns="91425" spcFirstLastPara="1" rIns="91425" wrap="square" tIns="45700">
            <a:noAutofit/>
          </a:bodyPr>
          <a:lstStyle>
            <a:lvl1pPr indent="-342900" lvl="0" marL="457200" algn="l">
              <a:lnSpc>
                <a:spcPct val="105555"/>
              </a:lnSpc>
              <a:spcBef>
                <a:spcPts val="1000"/>
              </a:spcBef>
              <a:spcAft>
                <a:spcPts val="0"/>
              </a:spcAft>
              <a:buClr>
                <a:schemeClr val="dk1"/>
              </a:buClr>
              <a:buSzPts val="1800"/>
              <a:buFont typeface="Arial"/>
              <a:buChar char="•"/>
              <a:defRPr sz="1800"/>
            </a:lvl1pPr>
            <a:lvl2pPr indent="-342900" lvl="1" marL="914400" algn="l">
              <a:lnSpc>
                <a:spcPct val="105555"/>
              </a:lnSpc>
              <a:spcBef>
                <a:spcPts val="500"/>
              </a:spcBef>
              <a:spcAft>
                <a:spcPts val="0"/>
              </a:spcAft>
              <a:buClr>
                <a:schemeClr val="dk1"/>
              </a:buClr>
              <a:buSzPts val="1800"/>
              <a:buFont typeface="Arial"/>
              <a:buChar char="•"/>
              <a:defRPr sz="1800"/>
            </a:lvl2pPr>
            <a:lvl3pPr indent="-342900" lvl="2" marL="1371600" algn="l">
              <a:lnSpc>
                <a:spcPct val="105555"/>
              </a:lnSpc>
              <a:spcBef>
                <a:spcPts val="500"/>
              </a:spcBef>
              <a:spcAft>
                <a:spcPts val="0"/>
              </a:spcAft>
              <a:buClr>
                <a:schemeClr val="dk1"/>
              </a:buClr>
              <a:buSzPts val="1800"/>
              <a:buFont typeface="Arial"/>
              <a:buChar char="•"/>
              <a:defRPr sz="1800"/>
            </a:lvl3pPr>
            <a:lvl4pPr indent="-342900" lvl="3" marL="1828800" algn="l">
              <a:lnSpc>
                <a:spcPct val="105555"/>
              </a:lnSpc>
              <a:spcBef>
                <a:spcPts val="500"/>
              </a:spcBef>
              <a:spcAft>
                <a:spcPts val="0"/>
              </a:spcAft>
              <a:buClr>
                <a:schemeClr val="dk1"/>
              </a:buClr>
              <a:buSzPts val="1800"/>
              <a:buFont typeface="Arial"/>
              <a:buChar char="•"/>
              <a:defRPr sz="1800"/>
            </a:lvl4pPr>
            <a:lvl5pPr indent="-342900" lvl="4" marL="2286000" algn="l">
              <a:lnSpc>
                <a:spcPct val="105555"/>
              </a:lnSpc>
              <a:spcBef>
                <a:spcPts val="5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85" name="Google Shape;185;p112"/>
          <p:cNvGrpSpPr/>
          <p:nvPr/>
        </p:nvGrpSpPr>
        <p:grpSpPr>
          <a:xfrm>
            <a:off x="7357061" y="1320979"/>
            <a:ext cx="3550424" cy="3561704"/>
            <a:chOff x="1698171" y="691025"/>
            <a:chExt cx="3550424" cy="3561704"/>
          </a:xfrm>
        </p:grpSpPr>
        <p:grpSp>
          <p:nvGrpSpPr>
            <p:cNvPr id="186" name="Google Shape;186;p112"/>
            <p:cNvGrpSpPr/>
            <p:nvPr/>
          </p:nvGrpSpPr>
          <p:grpSpPr>
            <a:xfrm>
              <a:off x="1698171" y="691025"/>
              <a:ext cx="3550424" cy="3561704"/>
              <a:chOff x="1466850" y="380320"/>
              <a:chExt cx="3737172" cy="3749047"/>
            </a:xfrm>
          </p:grpSpPr>
          <p:sp>
            <p:nvSpPr>
              <p:cNvPr id="187" name="Google Shape;187;p112"/>
              <p:cNvSpPr/>
              <p:nvPr/>
            </p:nvSpPr>
            <p:spPr>
              <a:xfrm>
                <a:off x="1466850" y="875621"/>
                <a:ext cx="3737172" cy="3253746"/>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8" name="Google Shape;188;p112"/>
              <p:cNvSpPr/>
              <p:nvPr/>
            </p:nvSpPr>
            <p:spPr>
              <a:xfrm>
                <a:off x="1466850" y="380320"/>
                <a:ext cx="3737172" cy="495301"/>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189" name="Google Shape;189;p112"/>
            <p:cNvGrpSpPr/>
            <p:nvPr/>
          </p:nvGrpSpPr>
          <p:grpSpPr>
            <a:xfrm>
              <a:off x="1839686" y="815293"/>
              <a:ext cx="810985" cy="212272"/>
              <a:chOff x="1883229" y="800099"/>
              <a:chExt cx="810985" cy="212272"/>
            </a:xfrm>
          </p:grpSpPr>
          <p:sp>
            <p:nvSpPr>
              <p:cNvPr id="190" name="Google Shape;190;p112"/>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1" name="Google Shape;191;p112"/>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2" name="Google Shape;192;p112"/>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sp>
        <p:nvSpPr>
          <p:cNvPr id="193" name="Google Shape;193;p112"/>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94" name="Google Shape;194;p112"/>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pic>
        <p:nvPicPr>
          <p:cNvPr id="195" name="Google Shape;195;p112"/>
          <p:cNvPicPr preferRelativeResize="0"/>
          <p:nvPr/>
        </p:nvPicPr>
        <p:blipFill rotWithShape="1">
          <a:blip r:embed="rId2">
            <a:alphaModFix/>
          </a:blip>
          <a:srcRect b="0" l="0" r="0" t="0"/>
          <a:stretch/>
        </p:blipFill>
        <p:spPr>
          <a:xfrm>
            <a:off x="9542011" y="6405154"/>
            <a:ext cx="274320" cy="274320"/>
          </a:xfrm>
          <a:prstGeom prst="rect">
            <a:avLst/>
          </a:prstGeom>
          <a:noFill/>
          <a:ln>
            <a:noFill/>
          </a:ln>
        </p:spPr>
      </p:pic>
      <p:pic>
        <p:nvPicPr>
          <p:cNvPr id="196" name="Google Shape;196;p112"/>
          <p:cNvPicPr preferRelativeResize="0"/>
          <p:nvPr/>
        </p:nvPicPr>
        <p:blipFill rotWithShape="1">
          <a:blip r:embed="rId3">
            <a:alphaModFix/>
          </a:blip>
          <a:srcRect b="0" l="0" r="0" t="0"/>
          <a:stretch/>
        </p:blipFill>
        <p:spPr>
          <a:xfrm>
            <a:off x="9168948" y="6405154"/>
            <a:ext cx="274320" cy="274320"/>
          </a:xfrm>
          <a:prstGeom prst="rect">
            <a:avLst/>
          </a:prstGeom>
          <a:noFill/>
          <a:ln>
            <a:noFill/>
          </a:ln>
        </p:spPr>
      </p:pic>
      <p:pic>
        <p:nvPicPr>
          <p:cNvPr id="197" name="Google Shape;197;p112"/>
          <p:cNvPicPr preferRelativeResize="0"/>
          <p:nvPr/>
        </p:nvPicPr>
        <p:blipFill rotWithShape="1">
          <a:blip r:embed="rId4">
            <a:alphaModFix/>
          </a:blip>
          <a:srcRect b="13557" l="13558" r="13557" t="13558"/>
          <a:stretch/>
        </p:blipFill>
        <p:spPr>
          <a:xfrm>
            <a:off x="8795884" y="6405154"/>
            <a:ext cx="274320" cy="274320"/>
          </a:xfrm>
          <a:prstGeom prst="rect">
            <a:avLst/>
          </a:prstGeom>
          <a:noFill/>
          <a:ln>
            <a:noFill/>
          </a:ln>
        </p:spPr>
      </p:pic>
      <p:sp>
        <p:nvSpPr>
          <p:cNvPr id="198" name="Google Shape;198;p112"/>
          <p:cNvSpPr/>
          <p:nvPr>
            <p:ph idx="2" type="pic"/>
          </p:nvPr>
        </p:nvSpPr>
        <p:spPr>
          <a:xfrm>
            <a:off x="7377033" y="1809865"/>
            <a:ext cx="3520440" cy="3063240"/>
          </a:xfrm>
          <a:prstGeom prst="rect">
            <a:avLst/>
          </a:prstGeom>
          <a:noFill/>
          <a:ln>
            <a:noFill/>
          </a:ln>
        </p:spPr>
      </p:sp>
      <p:sp>
        <p:nvSpPr>
          <p:cNvPr id="199" name="Google Shape;199;p112"/>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112"/>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
        <p:nvSpPr>
          <p:cNvPr id="201" name="Google Shape;201;p112"/>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hart">
  <p:cSld name="1_Chart">
    <p:spTree>
      <p:nvGrpSpPr>
        <p:cNvPr id="202" name="Shape 202"/>
        <p:cNvGrpSpPr/>
        <p:nvPr/>
      </p:nvGrpSpPr>
      <p:grpSpPr>
        <a:xfrm>
          <a:off x="0" y="0"/>
          <a:ext cx="0" cy="0"/>
          <a:chOff x="0" y="0"/>
          <a:chExt cx="0" cy="0"/>
        </a:xfrm>
      </p:grpSpPr>
      <p:grpSp>
        <p:nvGrpSpPr>
          <p:cNvPr id="203" name="Google Shape;203;p113"/>
          <p:cNvGrpSpPr/>
          <p:nvPr/>
        </p:nvGrpSpPr>
        <p:grpSpPr>
          <a:xfrm>
            <a:off x="380999" y="380999"/>
            <a:ext cx="11430000" cy="1643137"/>
            <a:chOff x="1698170" y="691024"/>
            <a:chExt cx="11430000" cy="1643137"/>
          </a:xfrm>
        </p:grpSpPr>
        <p:grpSp>
          <p:nvGrpSpPr>
            <p:cNvPr id="204" name="Google Shape;204;p113"/>
            <p:cNvGrpSpPr/>
            <p:nvPr/>
          </p:nvGrpSpPr>
          <p:grpSpPr>
            <a:xfrm>
              <a:off x="1698170" y="691024"/>
              <a:ext cx="11430000" cy="1643137"/>
              <a:chOff x="1466849" y="380320"/>
              <a:chExt cx="12031205" cy="1729565"/>
            </a:xfrm>
          </p:grpSpPr>
          <p:sp>
            <p:nvSpPr>
              <p:cNvPr id="205" name="Google Shape;205;p113"/>
              <p:cNvSpPr/>
              <p:nvPr/>
            </p:nvSpPr>
            <p:spPr>
              <a:xfrm>
                <a:off x="1466849" y="875621"/>
                <a:ext cx="12031204" cy="1234264"/>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6" name="Google Shape;206;p113"/>
              <p:cNvSpPr/>
              <p:nvPr/>
            </p:nvSpPr>
            <p:spPr>
              <a:xfrm>
                <a:off x="1466849" y="380320"/>
                <a:ext cx="12031205" cy="495301"/>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207" name="Google Shape;207;p113"/>
            <p:cNvGrpSpPr/>
            <p:nvPr/>
          </p:nvGrpSpPr>
          <p:grpSpPr>
            <a:xfrm>
              <a:off x="1839686" y="815293"/>
              <a:ext cx="810985" cy="212272"/>
              <a:chOff x="1883229" y="800099"/>
              <a:chExt cx="810985" cy="212272"/>
            </a:xfrm>
          </p:grpSpPr>
          <p:sp>
            <p:nvSpPr>
              <p:cNvPr id="208" name="Google Shape;208;p113"/>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9" name="Google Shape;209;p113"/>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0" name="Google Shape;210;p113"/>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grpSp>
        <p:nvGrpSpPr>
          <p:cNvPr id="211" name="Google Shape;211;p113"/>
          <p:cNvGrpSpPr/>
          <p:nvPr/>
        </p:nvGrpSpPr>
        <p:grpSpPr>
          <a:xfrm>
            <a:off x="380999" y="2252872"/>
            <a:ext cx="11429999" cy="3635330"/>
            <a:chOff x="1698170" y="691024"/>
            <a:chExt cx="11429999" cy="3635330"/>
          </a:xfrm>
        </p:grpSpPr>
        <p:grpSp>
          <p:nvGrpSpPr>
            <p:cNvPr id="212" name="Google Shape;212;p113"/>
            <p:cNvGrpSpPr/>
            <p:nvPr/>
          </p:nvGrpSpPr>
          <p:grpSpPr>
            <a:xfrm>
              <a:off x="1698170" y="691024"/>
              <a:ext cx="11429999" cy="3635330"/>
              <a:chOff x="1466849" y="380320"/>
              <a:chExt cx="12031203" cy="3826546"/>
            </a:xfrm>
          </p:grpSpPr>
          <p:sp>
            <p:nvSpPr>
              <p:cNvPr id="213" name="Google Shape;213;p113"/>
              <p:cNvSpPr/>
              <p:nvPr/>
            </p:nvSpPr>
            <p:spPr>
              <a:xfrm>
                <a:off x="1466850" y="875621"/>
                <a:ext cx="12031202" cy="3331245"/>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4" name="Google Shape;214;p113"/>
              <p:cNvSpPr/>
              <p:nvPr/>
            </p:nvSpPr>
            <p:spPr>
              <a:xfrm>
                <a:off x="1466849" y="380320"/>
                <a:ext cx="12031202" cy="495301"/>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215" name="Google Shape;215;p113"/>
            <p:cNvGrpSpPr/>
            <p:nvPr/>
          </p:nvGrpSpPr>
          <p:grpSpPr>
            <a:xfrm>
              <a:off x="1839686" y="815293"/>
              <a:ext cx="810985" cy="212272"/>
              <a:chOff x="1883229" y="800099"/>
              <a:chExt cx="810985" cy="212272"/>
            </a:xfrm>
          </p:grpSpPr>
          <p:sp>
            <p:nvSpPr>
              <p:cNvPr id="216" name="Google Shape;216;p113"/>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7" name="Google Shape;217;p113"/>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8" name="Google Shape;218;p113"/>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sp>
        <p:nvSpPr>
          <p:cNvPr id="219" name="Google Shape;219;p113"/>
          <p:cNvSpPr txBox="1"/>
          <p:nvPr>
            <p:ph type="title"/>
          </p:nvPr>
        </p:nvSpPr>
        <p:spPr>
          <a:xfrm>
            <a:off x="641350" y="990005"/>
            <a:ext cx="10907016" cy="922516"/>
          </a:xfrm>
          <a:prstGeom prst="rect">
            <a:avLst/>
          </a:prstGeom>
          <a:noFill/>
          <a:ln>
            <a:noFill/>
          </a:ln>
        </p:spPr>
        <p:txBody>
          <a:bodyPr anchorCtr="0" anchor="ctr" bIns="45700" lIns="91425" spcFirstLastPara="1" rIns="91425" wrap="square" tIns="18287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113"/>
          <p:cNvSpPr txBox="1"/>
          <p:nvPr>
            <p:ph idx="1" type="body"/>
          </p:nvPr>
        </p:nvSpPr>
        <p:spPr>
          <a:xfrm>
            <a:off x="734786" y="3059961"/>
            <a:ext cx="3961039" cy="246738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sz="18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42900" lvl="3" marL="1828800" algn="l">
              <a:lnSpc>
                <a:spcPct val="90000"/>
              </a:lnSpc>
              <a:spcBef>
                <a:spcPts val="500"/>
              </a:spcBef>
              <a:spcAft>
                <a:spcPts val="0"/>
              </a:spcAft>
              <a:buClr>
                <a:schemeClr val="dk1"/>
              </a:buClr>
              <a:buSzPts val="1800"/>
              <a:buChar char="•"/>
              <a:defRPr sz="1800"/>
            </a:lvl4pPr>
            <a:lvl5pPr indent="-342900" lvl="4" marL="2286000" algn="l">
              <a:lnSpc>
                <a:spcPct val="90000"/>
              </a:lnSpc>
              <a:spcBef>
                <a:spcPts val="500"/>
              </a:spcBef>
              <a:spcAft>
                <a:spcPts val="0"/>
              </a:spcAft>
              <a:buClr>
                <a:schemeClr val="dk1"/>
              </a:buClr>
              <a:buSzPts val="1800"/>
              <a:buChar char="•"/>
              <a:defRPr sz="18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1" name="Google Shape;221;p113"/>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22" name="Google Shape;222;p113"/>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223" name="Google Shape;223;p113"/>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24" name="Google Shape;224;p113"/>
          <p:cNvPicPr preferRelativeResize="0"/>
          <p:nvPr/>
        </p:nvPicPr>
        <p:blipFill rotWithShape="1">
          <a:blip r:embed="rId2">
            <a:alphaModFix/>
          </a:blip>
          <a:srcRect b="0" l="0" r="0" t="0"/>
          <a:stretch/>
        </p:blipFill>
        <p:spPr>
          <a:xfrm>
            <a:off x="9542011" y="6405154"/>
            <a:ext cx="274320" cy="274320"/>
          </a:xfrm>
          <a:prstGeom prst="rect">
            <a:avLst/>
          </a:prstGeom>
          <a:noFill/>
          <a:ln>
            <a:noFill/>
          </a:ln>
        </p:spPr>
      </p:pic>
      <p:pic>
        <p:nvPicPr>
          <p:cNvPr id="225" name="Google Shape;225;p113"/>
          <p:cNvPicPr preferRelativeResize="0"/>
          <p:nvPr/>
        </p:nvPicPr>
        <p:blipFill rotWithShape="1">
          <a:blip r:embed="rId3">
            <a:alphaModFix/>
          </a:blip>
          <a:srcRect b="0" l="0" r="0" t="0"/>
          <a:stretch/>
        </p:blipFill>
        <p:spPr>
          <a:xfrm>
            <a:off x="9168948" y="6405154"/>
            <a:ext cx="274320" cy="274320"/>
          </a:xfrm>
          <a:prstGeom prst="rect">
            <a:avLst/>
          </a:prstGeom>
          <a:noFill/>
          <a:ln>
            <a:noFill/>
          </a:ln>
        </p:spPr>
      </p:pic>
      <p:pic>
        <p:nvPicPr>
          <p:cNvPr id="226" name="Google Shape;226;p113"/>
          <p:cNvPicPr preferRelativeResize="0"/>
          <p:nvPr/>
        </p:nvPicPr>
        <p:blipFill rotWithShape="1">
          <a:blip r:embed="rId4">
            <a:alphaModFix/>
          </a:blip>
          <a:srcRect b="13557" l="13558" r="13557" t="13558"/>
          <a:stretch/>
        </p:blipFill>
        <p:spPr>
          <a:xfrm>
            <a:off x="8795884" y="6405154"/>
            <a:ext cx="274320" cy="274320"/>
          </a:xfrm>
          <a:prstGeom prst="rect">
            <a:avLst/>
          </a:prstGeom>
          <a:noFill/>
          <a:ln>
            <a:noFill/>
          </a:ln>
        </p:spPr>
      </p:pic>
      <p:sp>
        <p:nvSpPr>
          <p:cNvPr id="227" name="Google Shape;227;p113"/>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28" name="Google Shape;228;p113"/>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229" name="Shape 229"/>
        <p:cNvGrpSpPr/>
        <p:nvPr/>
      </p:nvGrpSpPr>
      <p:grpSpPr>
        <a:xfrm>
          <a:off x="0" y="0"/>
          <a:ext cx="0" cy="0"/>
          <a:chOff x="0" y="0"/>
          <a:chExt cx="0" cy="0"/>
        </a:xfrm>
      </p:grpSpPr>
      <p:grpSp>
        <p:nvGrpSpPr>
          <p:cNvPr id="230" name="Google Shape;230;p114"/>
          <p:cNvGrpSpPr/>
          <p:nvPr/>
        </p:nvGrpSpPr>
        <p:grpSpPr>
          <a:xfrm>
            <a:off x="9573457" y="3490004"/>
            <a:ext cx="2542735" cy="2619192"/>
            <a:chOff x="9757762" y="3673334"/>
            <a:chExt cx="2542735" cy="2619192"/>
          </a:xfrm>
        </p:grpSpPr>
        <p:sp>
          <p:nvSpPr>
            <p:cNvPr id="231" name="Google Shape;231;p114"/>
            <p:cNvSpPr/>
            <p:nvPr/>
          </p:nvSpPr>
          <p:spPr>
            <a:xfrm>
              <a:off x="9757762" y="3673334"/>
              <a:ext cx="503603" cy="503601"/>
            </a:xfrm>
            <a:custGeom>
              <a:rect b="b" l="l" r="r" t="t"/>
              <a:pathLst>
                <a:path extrusionOk="0" h="503601" w="503603">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2" name="Google Shape;232;p114"/>
            <p:cNvSpPr/>
            <p:nvPr/>
          </p:nvSpPr>
          <p:spPr>
            <a:xfrm>
              <a:off x="10777316" y="3673334"/>
              <a:ext cx="503603" cy="503601"/>
            </a:xfrm>
            <a:custGeom>
              <a:rect b="b" l="l" r="r" t="t"/>
              <a:pathLst>
                <a:path extrusionOk="0" h="503601" w="503603">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3" name="Google Shape;233;p114"/>
            <p:cNvSpPr/>
            <p:nvPr/>
          </p:nvSpPr>
          <p:spPr>
            <a:xfrm>
              <a:off x="11796885" y="3673334"/>
              <a:ext cx="503603" cy="503601"/>
            </a:xfrm>
            <a:custGeom>
              <a:rect b="b" l="l" r="r" t="t"/>
              <a:pathLst>
                <a:path extrusionOk="0" h="503601" w="503603">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4" name="Google Shape;234;p114"/>
            <p:cNvSpPr/>
            <p:nvPr/>
          </p:nvSpPr>
          <p:spPr>
            <a:xfrm>
              <a:off x="9757762" y="4731130"/>
              <a:ext cx="503603" cy="503601"/>
            </a:xfrm>
            <a:custGeom>
              <a:rect b="b" l="l" r="r" t="t"/>
              <a:pathLst>
                <a:path extrusionOk="0" h="503601" w="503603">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5" name="Google Shape;235;p114"/>
            <p:cNvSpPr/>
            <p:nvPr/>
          </p:nvSpPr>
          <p:spPr>
            <a:xfrm>
              <a:off x="10777316" y="4731130"/>
              <a:ext cx="503603" cy="503601"/>
            </a:xfrm>
            <a:custGeom>
              <a:rect b="b" l="l" r="r" t="t"/>
              <a:pathLst>
                <a:path extrusionOk="0" h="503601" w="503603">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6" name="Google Shape;236;p114"/>
            <p:cNvSpPr/>
            <p:nvPr/>
          </p:nvSpPr>
          <p:spPr>
            <a:xfrm>
              <a:off x="11796885" y="4731130"/>
              <a:ext cx="503603" cy="503601"/>
            </a:xfrm>
            <a:custGeom>
              <a:rect b="b" l="l" r="r" t="t"/>
              <a:pathLst>
                <a:path extrusionOk="0" h="503601" w="503603">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7" name="Google Shape;237;p114"/>
            <p:cNvSpPr/>
            <p:nvPr/>
          </p:nvSpPr>
          <p:spPr>
            <a:xfrm>
              <a:off x="9757762" y="5788920"/>
              <a:ext cx="503603" cy="503606"/>
            </a:xfrm>
            <a:custGeom>
              <a:rect b="b" l="l" r="r" t="t"/>
              <a:pathLst>
                <a:path extrusionOk="0" h="503606" w="503603">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8" name="Google Shape;238;p114"/>
            <p:cNvSpPr/>
            <p:nvPr/>
          </p:nvSpPr>
          <p:spPr>
            <a:xfrm>
              <a:off x="10777320" y="5788920"/>
              <a:ext cx="503608" cy="503606"/>
            </a:xfrm>
            <a:custGeom>
              <a:rect b="b" l="l" r="r" t="t"/>
              <a:pathLst>
                <a:path extrusionOk="0" h="503606" w="503608">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9" name="Google Shape;239;p114"/>
            <p:cNvSpPr/>
            <p:nvPr/>
          </p:nvSpPr>
          <p:spPr>
            <a:xfrm>
              <a:off x="11796889" y="5788920"/>
              <a:ext cx="503608" cy="503606"/>
            </a:xfrm>
            <a:custGeom>
              <a:rect b="b" l="l" r="r" t="t"/>
              <a:pathLst>
                <a:path extrusionOk="0" h="503606" w="503608">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240" name="Google Shape;240;p114"/>
          <p:cNvGrpSpPr/>
          <p:nvPr/>
        </p:nvGrpSpPr>
        <p:grpSpPr>
          <a:xfrm>
            <a:off x="381000" y="2282879"/>
            <a:ext cx="4269018" cy="3187700"/>
            <a:chOff x="1698171" y="691024"/>
            <a:chExt cx="4269018" cy="3187700"/>
          </a:xfrm>
        </p:grpSpPr>
        <p:grpSp>
          <p:nvGrpSpPr>
            <p:cNvPr id="241" name="Google Shape;241;p114"/>
            <p:cNvGrpSpPr/>
            <p:nvPr/>
          </p:nvGrpSpPr>
          <p:grpSpPr>
            <a:xfrm>
              <a:off x="1698171" y="691024"/>
              <a:ext cx="4269018" cy="3187700"/>
              <a:chOff x="1466850" y="380320"/>
              <a:chExt cx="4493564" cy="3355370"/>
            </a:xfrm>
          </p:grpSpPr>
          <p:sp>
            <p:nvSpPr>
              <p:cNvPr id="242" name="Google Shape;242;p114"/>
              <p:cNvSpPr/>
              <p:nvPr/>
            </p:nvSpPr>
            <p:spPr>
              <a:xfrm>
                <a:off x="1466850" y="875619"/>
                <a:ext cx="4493564" cy="2860071"/>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3" name="Google Shape;243;p114"/>
              <p:cNvSpPr/>
              <p:nvPr/>
            </p:nvSpPr>
            <p:spPr>
              <a:xfrm>
                <a:off x="1466850" y="380320"/>
                <a:ext cx="4493564" cy="495300"/>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244" name="Google Shape;244;p114"/>
            <p:cNvGrpSpPr/>
            <p:nvPr/>
          </p:nvGrpSpPr>
          <p:grpSpPr>
            <a:xfrm>
              <a:off x="1839686" y="815293"/>
              <a:ext cx="810985" cy="212272"/>
              <a:chOff x="1883229" y="800099"/>
              <a:chExt cx="810985" cy="212272"/>
            </a:xfrm>
          </p:grpSpPr>
          <p:sp>
            <p:nvSpPr>
              <p:cNvPr id="245" name="Google Shape;245;p114"/>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6" name="Google Shape;246;p114"/>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7" name="Google Shape;247;p114"/>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sp>
        <p:nvSpPr>
          <p:cNvPr id="248" name="Google Shape;248;p114"/>
          <p:cNvSpPr txBox="1"/>
          <p:nvPr>
            <p:ph type="title"/>
          </p:nvPr>
        </p:nvSpPr>
        <p:spPr>
          <a:xfrm>
            <a:off x="381000" y="3077710"/>
            <a:ext cx="4269017" cy="210918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49" name="Google Shape;249;p114"/>
          <p:cNvGrpSpPr/>
          <p:nvPr/>
        </p:nvGrpSpPr>
        <p:grpSpPr>
          <a:xfrm>
            <a:off x="4934496" y="731509"/>
            <a:ext cx="6876503" cy="4739070"/>
            <a:chOff x="1698171" y="691024"/>
            <a:chExt cx="6876503" cy="4739070"/>
          </a:xfrm>
        </p:grpSpPr>
        <p:grpSp>
          <p:nvGrpSpPr>
            <p:cNvPr id="250" name="Google Shape;250;p114"/>
            <p:cNvGrpSpPr/>
            <p:nvPr/>
          </p:nvGrpSpPr>
          <p:grpSpPr>
            <a:xfrm>
              <a:off x="1698171" y="691024"/>
              <a:ext cx="6876503" cy="4739070"/>
              <a:chOff x="1466850" y="380320"/>
              <a:chExt cx="7238199" cy="4988342"/>
            </a:xfrm>
          </p:grpSpPr>
          <p:sp>
            <p:nvSpPr>
              <p:cNvPr id="251" name="Google Shape;251;p114"/>
              <p:cNvSpPr/>
              <p:nvPr/>
            </p:nvSpPr>
            <p:spPr>
              <a:xfrm>
                <a:off x="1466850" y="875621"/>
                <a:ext cx="7238199" cy="4493041"/>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2" name="Google Shape;252;p114"/>
              <p:cNvSpPr/>
              <p:nvPr/>
            </p:nvSpPr>
            <p:spPr>
              <a:xfrm>
                <a:off x="1466850" y="380320"/>
                <a:ext cx="7238199" cy="495301"/>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253" name="Google Shape;253;p114"/>
            <p:cNvGrpSpPr/>
            <p:nvPr/>
          </p:nvGrpSpPr>
          <p:grpSpPr>
            <a:xfrm>
              <a:off x="1839686" y="815293"/>
              <a:ext cx="810985" cy="212272"/>
              <a:chOff x="1883229" y="800099"/>
              <a:chExt cx="810985" cy="212272"/>
            </a:xfrm>
          </p:grpSpPr>
          <p:sp>
            <p:nvSpPr>
              <p:cNvPr id="254" name="Google Shape;254;p114"/>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5" name="Google Shape;255;p114"/>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6" name="Google Shape;256;p114"/>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pic>
        <p:nvPicPr>
          <p:cNvPr id="257" name="Google Shape;257;p114"/>
          <p:cNvPicPr preferRelativeResize="0"/>
          <p:nvPr/>
        </p:nvPicPr>
        <p:blipFill rotWithShape="1">
          <a:blip r:embed="rId2">
            <a:alphaModFix/>
          </a:blip>
          <a:srcRect b="0" l="0" r="15255" t="0"/>
          <a:stretch/>
        </p:blipFill>
        <p:spPr>
          <a:xfrm rot="-5400000">
            <a:off x="1495710" y="-1028662"/>
            <a:ext cx="2029124" cy="4086444"/>
          </a:xfrm>
          <a:prstGeom prst="rect">
            <a:avLst/>
          </a:prstGeom>
          <a:noFill/>
          <a:ln>
            <a:noFill/>
          </a:ln>
        </p:spPr>
      </p:pic>
      <p:sp>
        <p:nvSpPr>
          <p:cNvPr id="258" name="Google Shape;258;p114"/>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59" name="Google Shape;259;p114"/>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260" name="Google Shape;260;p114"/>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61" name="Google Shape;261;p114"/>
          <p:cNvPicPr preferRelativeResize="0"/>
          <p:nvPr/>
        </p:nvPicPr>
        <p:blipFill rotWithShape="1">
          <a:blip r:embed="rId3">
            <a:alphaModFix/>
          </a:blip>
          <a:srcRect b="0" l="0" r="0" t="0"/>
          <a:stretch/>
        </p:blipFill>
        <p:spPr>
          <a:xfrm>
            <a:off x="9542011" y="6405154"/>
            <a:ext cx="274320" cy="274320"/>
          </a:xfrm>
          <a:prstGeom prst="rect">
            <a:avLst/>
          </a:prstGeom>
          <a:noFill/>
          <a:ln>
            <a:noFill/>
          </a:ln>
        </p:spPr>
      </p:pic>
      <p:pic>
        <p:nvPicPr>
          <p:cNvPr id="262" name="Google Shape;262;p114"/>
          <p:cNvPicPr preferRelativeResize="0"/>
          <p:nvPr/>
        </p:nvPicPr>
        <p:blipFill rotWithShape="1">
          <a:blip r:embed="rId4">
            <a:alphaModFix/>
          </a:blip>
          <a:srcRect b="0" l="0" r="0" t="0"/>
          <a:stretch/>
        </p:blipFill>
        <p:spPr>
          <a:xfrm>
            <a:off x="9168948" y="6405154"/>
            <a:ext cx="274320" cy="274320"/>
          </a:xfrm>
          <a:prstGeom prst="rect">
            <a:avLst/>
          </a:prstGeom>
          <a:noFill/>
          <a:ln>
            <a:noFill/>
          </a:ln>
        </p:spPr>
      </p:pic>
      <p:pic>
        <p:nvPicPr>
          <p:cNvPr id="263" name="Google Shape;263;p114"/>
          <p:cNvPicPr preferRelativeResize="0"/>
          <p:nvPr/>
        </p:nvPicPr>
        <p:blipFill rotWithShape="1">
          <a:blip r:embed="rId5">
            <a:alphaModFix/>
          </a:blip>
          <a:srcRect b="13557" l="13558" r="13557" t="13558"/>
          <a:stretch/>
        </p:blipFill>
        <p:spPr>
          <a:xfrm>
            <a:off x="8795884" y="6405154"/>
            <a:ext cx="274320" cy="274320"/>
          </a:xfrm>
          <a:prstGeom prst="rect">
            <a:avLst/>
          </a:prstGeom>
          <a:noFill/>
          <a:ln>
            <a:noFill/>
          </a:ln>
        </p:spPr>
      </p:pic>
      <p:sp>
        <p:nvSpPr>
          <p:cNvPr id="264" name="Google Shape;264;p114"/>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65" name="Google Shape;265;p114"/>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p:cSld name="Thank You ">
    <p:spTree>
      <p:nvGrpSpPr>
        <p:cNvPr id="266" name="Shape 266"/>
        <p:cNvGrpSpPr/>
        <p:nvPr/>
      </p:nvGrpSpPr>
      <p:grpSpPr>
        <a:xfrm>
          <a:off x="0" y="0"/>
          <a:ext cx="0" cy="0"/>
          <a:chOff x="0" y="0"/>
          <a:chExt cx="0" cy="0"/>
        </a:xfrm>
      </p:grpSpPr>
      <p:sp>
        <p:nvSpPr>
          <p:cNvPr id="267" name="Google Shape;267;p115"/>
          <p:cNvSpPr/>
          <p:nvPr/>
        </p:nvSpPr>
        <p:spPr>
          <a:xfrm>
            <a:off x="336550" y="327025"/>
            <a:ext cx="11518900" cy="5561466"/>
          </a:xfrm>
          <a:prstGeom prst="roundRect">
            <a:avLst>
              <a:gd fmla="val 1928"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8" name="Google Shape;268;p115"/>
          <p:cNvSpPr txBox="1"/>
          <p:nvPr>
            <p:ph type="title"/>
          </p:nvPr>
        </p:nvSpPr>
        <p:spPr>
          <a:xfrm>
            <a:off x="964746" y="327023"/>
            <a:ext cx="5931354" cy="556146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69" name="Google Shape;269;p115"/>
          <p:cNvGrpSpPr/>
          <p:nvPr/>
        </p:nvGrpSpPr>
        <p:grpSpPr>
          <a:xfrm>
            <a:off x="7575684" y="1200589"/>
            <a:ext cx="3365366" cy="3804114"/>
            <a:chOff x="1698171" y="691024"/>
            <a:chExt cx="3365366" cy="3804114"/>
          </a:xfrm>
        </p:grpSpPr>
        <p:grpSp>
          <p:nvGrpSpPr>
            <p:cNvPr id="270" name="Google Shape;270;p115"/>
            <p:cNvGrpSpPr/>
            <p:nvPr/>
          </p:nvGrpSpPr>
          <p:grpSpPr>
            <a:xfrm>
              <a:off x="1698171" y="691024"/>
              <a:ext cx="3365366" cy="3804114"/>
              <a:chOff x="1466850" y="380320"/>
              <a:chExt cx="3542380" cy="4004209"/>
            </a:xfrm>
          </p:grpSpPr>
          <p:sp>
            <p:nvSpPr>
              <p:cNvPr id="271" name="Google Shape;271;p115"/>
              <p:cNvSpPr/>
              <p:nvPr/>
            </p:nvSpPr>
            <p:spPr>
              <a:xfrm>
                <a:off x="1466850" y="875620"/>
                <a:ext cx="3542380" cy="3508909"/>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2" name="Google Shape;272;p115"/>
              <p:cNvSpPr/>
              <p:nvPr/>
            </p:nvSpPr>
            <p:spPr>
              <a:xfrm>
                <a:off x="1466850" y="380320"/>
                <a:ext cx="3542380" cy="495301"/>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273" name="Google Shape;273;p115"/>
            <p:cNvGrpSpPr/>
            <p:nvPr/>
          </p:nvGrpSpPr>
          <p:grpSpPr>
            <a:xfrm>
              <a:off x="1839686" y="815293"/>
              <a:ext cx="810985" cy="212272"/>
              <a:chOff x="1883229" y="800099"/>
              <a:chExt cx="810985" cy="212272"/>
            </a:xfrm>
          </p:grpSpPr>
          <p:sp>
            <p:nvSpPr>
              <p:cNvPr id="274" name="Google Shape;274;p115"/>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5" name="Google Shape;275;p115"/>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6" name="Google Shape;276;p115"/>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sp>
        <p:nvSpPr>
          <p:cNvPr id="277" name="Google Shape;277;p115"/>
          <p:cNvSpPr txBox="1"/>
          <p:nvPr>
            <p:ph idx="1" type="body"/>
          </p:nvPr>
        </p:nvSpPr>
        <p:spPr>
          <a:xfrm>
            <a:off x="7717199" y="1788339"/>
            <a:ext cx="3103201" cy="3092539"/>
          </a:xfrm>
          <a:prstGeom prst="rect">
            <a:avLst/>
          </a:prstGeom>
          <a:noFill/>
          <a:ln>
            <a:noFill/>
          </a:ln>
        </p:spPr>
        <p:txBody>
          <a:bodyPr anchorCtr="0" anchor="ctr" bIns="0" lIns="91425" spcFirstLastPara="1" rIns="91425" wrap="square" tIns="0">
            <a:noAutofit/>
          </a:bodyPr>
          <a:lstStyle>
            <a:lvl1pPr indent="-342900" lvl="0" marL="457200" algn="l">
              <a:lnSpc>
                <a:spcPct val="150000"/>
              </a:lnSpc>
              <a:spcBef>
                <a:spcPts val="1000"/>
              </a:spcBef>
              <a:spcAft>
                <a:spcPts val="0"/>
              </a:spcAft>
              <a:buClr>
                <a:schemeClr val="dk1"/>
              </a:buClr>
              <a:buSzPts val="1800"/>
              <a:buFont typeface="Arial"/>
              <a:buChar char="•"/>
              <a:defRPr sz="1800"/>
            </a:lvl1pPr>
            <a:lvl2pPr indent="-355600" lvl="1" marL="914400" algn="l">
              <a:lnSpc>
                <a:spcPct val="150000"/>
              </a:lnSpc>
              <a:spcBef>
                <a:spcPts val="500"/>
              </a:spcBef>
              <a:spcAft>
                <a:spcPts val="0"/>
              </a:spcAft>
              <a:buClr>
                <a:schemeClr val="dk1"/>
              </a:buClr>
              <a:buSzPts val="2000"/>
              <a:buChar char="•"/>
              <a:defRPr sz="2000"/>
            </a:lvl2pPr>
            <a:lvl3pPr indent="-342900" lvl="2" marL="1371600" algn="l">
              <a:lnSpc>
                <a:spcPct val="150000"/>
              </a:lnSpc>
              <a:spcBef>
                <a:spcPts val="500"/>
              </a:spcBef>
              <a:spcAft>
                <a:spcPts val="0"/>
              </a:spcAft>
              <a:buClr>
                <a:schemeClr val="dk1"/>
              </a:buClr>
              <a:buSzPts val="1800"/>
              <a:buChar char="•"/>
              <a:defRPr sz="1800"/>
            </a:lvl3pPr>
            <a:lvl4pPr indent="-330200" lvl="3" marL="1828800" algn="l">
              <a:lnSpc>
                <a:spcPct val="150000"/>
              </a:lnSpc>
              <a:spcBef>
                <a:spcPts val="500"/>
              </a:spcBef>
              <a:spcAft>
                <a:spcPts val="0"/>
              </a:spcAft>
              <a:buClr>
                <a:schemeClr val="dk1"/>
              </a:buClr>
              <a:buSzPts val="1600"/>
              <a:buChar char="•"/>
              <a:defRPr sz="1600"/>
            </a:lvl4pPr>
            <a:lvl5pPr indent="-330200" lvl="4" marL="2286000" algn="l">
              <a:lnSpc>
                <a:spcPct val="15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115"/>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79" name="Google Shape;279;p115"/>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280" name="Google Shape;280;p115"/>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81" name="Google Shape;281;p115"/>
          <p:cNvPicPr preferRelativeResize="0"/>
          <p:nvPr/>
        </p:nvPicPr>
        <p:blipFill rotWithShape="1">
          <a:blip r:embed="rId2">
            <a:alphaModFix/>
          </a:blip>
          <a:srcRect b="0" l="0" r="0" t="0"/>
          <a:stretch/>
        </p:blipFill>
        <p:spPr>
          <a:xfrm>
            <a:off x="9542011" y="6405154"/>
            <a:ext cx="274320" cy="274320"/>
          </a:xfrm>
          <a:prstGeom prst="rect">
            <a:avLst/>
          </a:prstGeom>
          <a:noFill/>
          <a:ln>
            <a:noFill/>
          </a:ln>
        </p:spPr>
      </p:pic>
      <p:pic>
        <p:nvPicPr>
          <p:cNvPr id="282" name="Google Shape;282;p115"/>
          <p:cNvPicPr preferRelativeResize="0"/>
          <p:nvPr/>
        </p:nvPicPr>
        <p:blipFill rotWithShape="1">
          <a:blip r:embed="rId3">
            <a:alphaModFix/>
          </a:blip>
          <a:srcRect b="0" l="0" r="0" t="0"/>
          <a:stretch/>
        </p:blipFill>
        <p:spPr>
          <a:xfrm>
            <a:off x="9168948" y="6405154"/>
            <a:ext cx="274320" cy="274320"/>
          </a:xfrm>
          <a:prstGeom prst="rect">
            <a:avLst/>
          </a:prstGeom>
          <a:noFill/>
          <a:ln>
            <a:noFill/>
          </a:ln>
        </p:spPr>
      </p:pic>
      <p:pic>
        <p:nvPicPr>
          <p:cNvPr id="283" name="Google Shape;283;p115"/>
          <p:cNvPicPr preferRelativeResize="0"/>
          <p:nvPr/>
        </p:nvPicPr>
        <p:blipFill rotWithShape="1">
          <a:blip r:embed="rId4">
            <a:alphaModFix/>
          </a:blip>
          <a:srcRect b="13557" l="13558" r="13557" t="13558"/>
          <a:stretch/>
        </p:blipFill>
        <p:spPr>
          <a:xfrm>
            <a:off x="8795884" y="6405154"/>
            <a:ext cx="274320" cy="274320"/>
          </a:xfrm>
          <a:prstGeom prst="rect">
            <a:avLst/>
          </a:prstGeom>
          <a:noFill/>
          <a:ln>
            <a:noFill/>
          </a:ln>
        </p:spPr>
      </p:pic>
      <p:sp>
        <p:nvSpPr>
          <p:cNvPr id="284" name="Google Shape;284;p115"/>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85" name="Google Shape;285;p115"/>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6" name="Shape 286"/>
        <p:cNvGrpSpPr/>
        <p:nvPr/>
      </p:nvGrpSpPr>
      <p:grpSpPr>
        <a:xfrm>
          <a:off x="0" y="0"/>
          <a:ext cx="0" cy="0"/>
          <a:chOff x="0" y="0"/>
          <a:chExt cx="0" cy="0"/>
        </a:xfrm>
      </p:grpSpPr>
      <p:grpSp>
        <p:nvGrpSpPr>
          <p:cNvPr id="287" name="Google Shape;287;p116"/>
          <p:cNvGrpSpPr/>
          <p:nvPr/>
        </p:nvGrpSpPr>
        <p:grpSpPr>
          <a:xfrm>
            <a:off x="9573457" y="3490004"/>
            <a:ext cx="2542735" cy="2619192"/>
            <a:chOff x="9757762" y="3673334"/>
            <a:chExt cx="2542735" cy="2619192"/>
          </a:xfrm>
        </p:grpSpPr>
        <p:sp>
          <p:nvSpPr>
            <p:cNvPr id="288" name="Google Shape;288;p116"/>
            <p:cNvSpPr/>
            <p:nvPr/>
          </p:nvSpPr>
          <p:spPr>
            <a:xfrm>
              <a:off x="9757762" y="3673334"/>
              <a:ext cx="503603" cy="503601"/>
            </a:xfrm>
            <a:custGeom>
              <a:rect b="b" l="l" r="r" t="t"/>
              <a:pathLst>
                <a:path extrusionOk="0" h="503601" w="503603">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89" name="Google Shape;289;p116"/>
            <p:cNvSpPr/>
            <p:nvPr/>
          </p:nvSpPr>
          <p:spPr>
            <a:xfrm>
              <a:off x="10777316" y="3673334"/>
              <a:ext cx="503603" cy="503601"/>
            </a:xfrm>
            <a:custGeom>
              <a:rect b="b" l="l" r="r" t="t"/>
              <a:pathLst>
                <a:path extrusionOk="0" h="503601" w="503603">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0" name="Google Shape;290;p116"/>
            <p:cNvSpPr/>
            <p:nvPr/>
          </p:nvSpPr>
          <p:spPr>
            <a:xfrm>
              <a:off x="11796885" y="3673334"/>
              <a:ext cx="503603" cy="503601"/>
            </a:xfrm>
            <a:custGeom>
              <a:rect b="b" l="l" r="r" t="t"/>
              <a:pathLst>
                <a:path extrusionOk="0" h="503601" w="503603">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1" name="Google Shape;291;p116"/>
            <p:cNvSpPr/>
            <p:nvPr/>
          </p:nvSpPr>
          <p:spPr>
            <a:xfrm>
              <a:off x="9757762" y="4731130"/>
              <a:ext cx="503603" cy="503601"/>
            </a:xfrm>
            <a:custGeom>
              <a:rect b="b" l="l" r="r" t="t"/>
              <a:pathLst>
                <a:path extrusionOk="0" h="503601" w="503603">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2" name="Google Shape;292;p116"/>
            <p:cNvSpPr/>
            <p:nvPr/>
          </p:nvSpPr>
          <p:spPr>
            <a:xfrm>
              <a:off x="10777316" y="4731130"/>
              <a:ext cx="503603" cy="503601"/>
            </a:xfrm>
            <a:custGeom>
              <a:rect b="b" l="l" r="r" t="t"/>
              <a:pathLst>
                <a:path extrusionOk="0" h="503601" w="503603">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3" name="Google Shape;293;p116"/>
            <p:cNvSpPr/>
            <p:nvPr/>
          </p:nvSpPr>
          <p:spPr>
            <a:xfrm>
              <a:off x="11796885" y="4731130"/>
              <a:ext cx="503603" cy="503601"/>
            </a:xfrm>
            <a:custGeom>
              <a:rect b="b" l="l" r="r" t="t"/>
              <a:pathLst>
                <a:path extrusionOk="0" h="503601" w="503603">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4" name="Google Shape;294;p116"/>
            <p:cNvSpPr/>
            <p:nvPr/>
          </p:nvSpPr>
          <p:spPr>
            <a:xfrm>
              <a:off x="9757762" y="5788920"/>
              <a:ext cx="503603" cy="503606"/>
            </a:xfrm>
            <a:custGeom>
              <a:rect b="b" l="l" r="r" t="t"/>
              <a:pathLst>
                <a:path extrusionOk="0" h="503606" w="503603">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5" name="Google Shape;295;p116"/>
            <p:cNvSpPr/>
            <p:nvPr/>
          </p:nvSpPr>
          <p:spPr>
            <a:xfrm>
              <a:off x="10777320" y="5788920"/>
              <a:ext cx="503608" cy="503606"/>
            </a:xfrm>
            <a:custGeom>
              <a:rect b="b" l="l" r="r" t="t"/>
              <a:pathLst>
                <a:path extrusionOk="0" h="503606" w="503608">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6" name="Google Shape;296;p116"/>
            <p:cNvSpPr/>
            <p:nvPr/>
          </p:nvSpPr>
          <p:spPr>
            <a:xfrm>
              <a:off x="11796889" y="5788920"/>
              <a:ext cx="503608" cy="503606"/>
            </a:xfrm>
            <a:custGeom>
              <a:rect b="b" l="l" r="r" t="t"/>
              <a:pathLst>
                <a:path extrusionOk="0" h="503606" w="503608">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297" name="Google Shape;297;p116"/>
          <p:cNvGrpSpPr/>
          <p:nvPr/>
        </p:nvGrpSpPr>
        <p:grpSpPr>
          <a:xfrm>
            <a:off x="381000" y="2282879"/>
            <a:ext cx="4269018" cy="3187700"/>
            <a:chOff x="1698171" y="691024"/>
            <a:chExt cx="4269018" cy="3187700"/>
          </a:xfrm>
        </p:grpSpPr>
        <p:grpSp>
          <p:nvGrpSpPr>
            <p:cNvPr id="298" name="Google Shape;298;p116"/>
            <p:cNvGrpSpPr/>
            <p:nvPr/>
          </p:nvGrpSpPr>
          <p:grpSpPr>
            <a:xfrm>
              <a:off x="1698171" y="691024"/>
              <a:ext cx="4269018" cy="3187700"/>
              <a:chOff x="1466850" y="380320"/>
              <a:chExt cx="4493564" cy="3355370"/>
            </a:xfrm>
          </p:grpSpPr>
          <p:sp>
            <p:nvSpPr>
              <p:cNvPr id="299" name="Google Shape;299;p116"/>
              <p:cNvSpPr/>
              <p:nvPr/>
            </p:nvSpPr>
            <p:spPr>
              <a:xfrm>
                <a:off x="1466850" y="875619"/>
                <a:ext cx="4493564" cy="2860071"/>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0" name="Google Shape;300;p116"/>
              <p:cNvSpPr/>
              <p:nvPr/>
            </p:nvSpPr>
            <p:spPr>
              <a:xfrm>
                <a:off x="1466850" y="380320"/>
                <a:ext cx="4493564" cy="495300"/>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301" name="Google Shape;301;p116"/>
            <p:cNvGrpSpPr/>
            <p:nvPr/>
          </p:nvGrpSpPr>
          <p:grpSpPr>
            <a:xfrm>
              <a:off x="1839686" y="815293"/>
              <a:ext cx="810985" cy="212272"/>
              <a:chOff x="1883229" y="800099"/>
              <a:chExt cx="810985" cy="212272"/>
            </a:xfrm>
          </p:grpSpPr>
          <p:sp>
            <p:nvSpPr>
              <p:cNvPr id="302" name="Google Shape;302;p116"/>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3" name="Google Shape;303;p116"/>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4" name="Google Shape;304;p116"/>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sp>
        <p:nvSpPr>
          <p:cNvPr id="305" name="Google Shape;305;p116"/>
          <p:cNvSpPr txBox="1"/>
          <p:nvPr>
            <p:ph type="title"/>
          </p:nvPr>
        </p:nvSpPr>
        <p:spPr>
          <a:xfrm>
            <a:off x="381000" y="3077710"/>
            <a:ext cx="4269017" cy="210918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06" name="Google Shape;306;p116"/>
          <p:cNvGrpSpPr/>
          <p:nvPr/>
        </p:nvGrpSpPr>
        <p:grpSpPr>
          <a:xfrm>
            <a:off x="4934496" y="731509"/>
            <a:ext cx="6876503" cy="4739070"/>
            <a:chOff x="1698171" y="691024"/>
            <a:chExt cx="6876503" cy="4739070"/>
          </a:xfrm>
        </p:grpSpPr>
        <p:grpSp>
          <p:nvGrpSpPr>
            <p:cNvPr id="307" name="Google Shape;307;p116"/>
            <p:cNvGrpSpPr/>
            <p:nvPr/>
          </p:nvGrpSpPr>
          <p:grpSpPr>
            <a:xfrm>
              <a:off x="1698171" y="691024"/>
              <a:ext cx="6876503" cy="4739070"/>
              <a:chOff x="1466850" y="380320"/>
              <a:chExt cx="7238199" cy="4988342"/>
            </a:xfrm>
          </p:grpSpPr>
          <p:sp>
            <p:nvSpPr>
              <p:cNvPr id="308" name="Google Shape;308;p116"/>
              <p:cNvSpPr/>
              <p:nvPr/>
            </p:nvSpPr>
            <p:spPr>
              <a:xfrm>
                <a:off x="1466850" y="875621"/>
                <a:ext cx="7238199" cy="4493041"/>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9" name="Google Shape;309;p116"/>
              <p:cNvSpPr/>
              <p:nvPr/>
            </p:nvSpPr>
            <p:spPr>
              <a:xfrm>
                <a:off x="1466850" y="380320"/>
                <a:ext cx="7238199" cy="495301"/>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310" name="Google Shape;310;p116"/>
            <p:cNvGrpSpPr/>
            <p:nvPr/>
          </p:nvGrpSpPr>
          <p:grpSpPr>
            <a:xfrm>
              <a:off x="1839686" y="815293"/>
              <a:ext cx="810985" cy="212272"/>
              <a:chOff x="1883229" y="800099"/>
              <a:chExt cx="810985" cy="212272"/>
            </a:xfrm>
          </p:grpSpPr>
          <p:sp>
            <p:nvSpPr>
              <p:cNvPr id="311" name="Google Shape;311;p116"/>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2" name="Google Shape;312;p116"/>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3" name="Google Shape;313;p116"/>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sp>
        <p:nvSpPr>
          <p:cNvPr id="314" name="Google Shape;314;p116"/>
          <p:cNvSpPr txBox="1"/>
          <p:nvPr>
            <p:ph idx="1" type="body"/>
          </p:nvPr>
        </p:nvSpPr>
        <p:spPr>
          <a:xfrm>
            <a:off x="4934495" y="1202058"/>
            <a:ext cx="6876502" cy="426852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pic>
        <p:nvPicPr>
          <p:cNvPr id="315" name="Google Shape;315;p116"/>
          <p:cNvPicPr preferRelativeResize="0"/>
          <p:nvPr/>
        </p:nvPicPr>
        <p:blipFill rotWithShape="1">
          <a:blip r:embed="rId2">
            <a:alphaModFix/>
          </a:blip>
          <a:srcRect b="0" l="0" r="15255" t="0"/>
          <a:stretch/>
        </p:blipFill>
        <p:spPr>
          <a:xfrm rot="-5400000">
            <a:off x="1495710" y="-1028662"/>
            <a:ext cx="2029124" cy="4086444"/>
          </a:xfrm>
          <a:prstGeom prst="rect">
            <a:avLst/>
          </a:prstGeom>
          <a:noFill/>
          <a:ln>
            <a:noFill/>
          </a:ln>
        </p:spPr>
      </p:pic>
      <p:sp>
        <p:nvSpPr>
          <p:cNvPr id="316" name="Google Shape;316;p116"/>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17" name="Google Shape;317;p116"/>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318" name="Google Shape;318;p116"/>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19" name="Google Shape;319;p116"/>
          <p:cNvPicPr preferRelativeResize="0"/>
          <p:nvPr/>
        </p:nvPicPr>
        <p:blipFill rotWithShape="1">
          <a:blip r:embed="rId3">
            <a:alphaModFix/>
          </a:blip>
          <a:srcRect b="0" l="0" r="0" t="0"/>
          <a:stretch/>
        </p:blipFill>
        <p:spPr>
          <a:xfrm>
            <a:off x="9542011" y="6405154"/>
            <a:ext cx="274320" cy="274320"/>
          </a:xfrm>
          <a:prstGeom prst="rect">
            <a:avLst/>
          </a:prstGeom>
          <a:noFill/>
          <a:ln>
            <a:noFill/>
          </a:ln>
        </p:spPr>
      </p:pic>
      <p:pic>
        <p:nvPicPr>
          <p:cNvPr id="320" name="Google Shape;320;p116"/>
          <p:cNvPicPr preferRelativeResize="0"/>
          <p:nvPr/>
        </p:nvPicPr>
        <p:blipFill rotWithShape="1">
          <a:blip r:embed="rId4">
            <a:alphaModFix/>
          </a:blip>
          <a:srcRect b="0" l="0" r="0" t="0"/>
          <a:stretch/>
        </p:blipFill>
        <p:spPr>
          <a:xfrm>
            <a:off x="9168948" y="6405154"/>
            <a:ext cx="274320" cy="274320"/>
          </a:xfrm>
          <a:prstGeom prst="rect">
            <a:avLst/>
          </a:prstGeom>
          <a:noFill/>
          <a:ln>
            <a:noFill/>
          </a:ln>
        </p:spPr>
      </p:pic>
      <p:pic>
        <p:nvPicPr>
          <p:cNvPr id="321" name="Google Shape;321;p116"/>
          <p:cNvPicPr preferRelativeResize="0"/>
          <p:nvPr/>
        </p:nvPicPr>
        <p:blipFill rotWithShape="1">
          <a:blip r:embed="rId5">
            <a:alphaModFix/>
          </a:blip>
          <a:srcRect b="13557" l="13558" r="13557" t="13558"/>
          <a:stretch/>
        </p:blipFill>
        <p:spPr>
          <a:xfrm>
            <a:off x="8795884" y="6405154"/>
            <a:ext cx="274320" cy="274320"/>
          </a:xfrm>
          <a:prstGeom prst="rect">
            <a:avLst/>
          </a:prstGeom>
          <a:noFill/>
          <a:ln>
            <a:noFill/>
          </a:ln>
        </p:spPr>
      </p:pic>
      <p:sp>
        <p:nvSpPr>
          <p:cNvPr id="322" name="Google Shape;322;p116"/>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23" name="Google Shape;323;p116"/>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troduction">
  <p:cSld name="1_Introduction">
    <p:spTree>
      <p:nvGrpSpPr>
        <p:cNvPr id="28" name="Shape 28"/>
        <p:cNvGrpSpPr/>
        <p:nvPr/>
      </p:nvGrpSpPr>
      <p:grpSpPr>
        <a:xfrm>
          <a:off x="0" y="0"/>
          <a:ext cx="0" cy="0"/>
          <a:chOff x="0" y="0"/>
          <a:chExt cx="0" cy="0"/>
        </a:xfrm>
      </p:grpSpPr>
      <p:sp>
        <p:nvSpPr>
          <p:cNvPr id="29" name="Google Shape;29;p103"/>
          <p:cNvSpPr/>
          <p:nvPr/>
        </p:nvSpPr>
        <p:spPr>
          <a:xfrm>
            <a:off x="336550" y="327025"/>
            <a:ext cx="11518900" cy="5561466"/>
          </a:xfrm>
          <a:prstGeom prst="roundRect">
            <a:avLst>
              <a:gd fmla="val 1928"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0" name="Google Shape;30;p103"/>
          <p:cNvSpPr txBox="1"/>
          <p:nvPr>
            <p:ph type="title"/>
          </p:nvPr>
        </p:nvSpPr>
        <p:spPr>
          <a:xfrm>
            <a:off x="641350" y="530572"/>
            <a:ext cx="10907016" cy="1162882"/>
          </a:xfrm>
          <a:prstGeom prst="rect">
            <a:avLst/>
          </a:prstGeom>
          <a:noFill/>
          <a:ln>
            <a:noFill/>
          </a:ln>
        </p:spPr>
        <p:txBody>
          <a:bodyPr anchorCtr="0" anchor="ctr" bIns="45700" lIns="91425" spcFirstLastPara="1" rIns="91425" wrap="square" tIns="18287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03"/>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lvl1pPr indent="-342900" lvl="0" marL="457200" algn="l">
              <a:lnSpc>
                <a:spcPct val="105555"/>
              </a:lnSpc>
              <a:spcBef>
                <a:spcPts val="1000"/>
              </a:spcBef>
              <a:spcAft>
                <a:spcPts val="0"/>
              </a:spcAft>
              <a:buClr>
                <a:schemeClr val="dk1"/>
              </a:buClr>
              <a:buSzPts val="1800"/>
              <a:buFont typeface="Arial"/>
              <a:buChar char="•"/>
              <a:defRPr sz="1800"/>
            </a:lvl1pPr>
            <a:lvl2pPr indent="-342900" lvl="1" marL="914400" algn="l">
              <a:lnSpc>
                <a:spcPct val="105555"/>
              </a:lnSpc>
              <a:spcBef>
                <a:spcPts val="500"/>
              </a:spcBef>
              <a:spcAft>
                <a:spcPts val="0"/>
              </a:spcAft>
              <a:buClr>
                <a:schemeClr val="dk1"/>
              </a:buClr>
              <a:buSzPts val="1800"/>
              <a:buFont typeface="Arial"/>
              <a:buChar char="•"/>
              <a:defRPr sz="1800"/>
            </a:lvl2pPr>
            <a:lvl3pPr indent="-342900" lvl="2" marL="1371600" algn="l">
              <a:lnSpc>
                <a:spcPct val="105555"/>
              </a:lnSpc>
              <a:spcBef>
                <a:spcPts val="500"/>
              </a:spcBef>
              <a:spcAft>
                <a:spcPts val="0"/>
              </a:spcAft>
              <a:buClr>
                <a:schemeClr val="dk1"/>
              </a:buClr>
              <a:buSzPts val="1800"/>
              <a:buFont typeface="Arial"/>
              <a:buChar char="•"/>
              <a:defRPr sz="1800"/>
            </a:lvl3pPr>
            <a:lvl4pPr indent="-342900" lvl="3" marL="1828800" algn="l">
              <a:lnSpc>
                <a:spcPct val="105555"/>
              </a:lnSpc>
              <a:spcBef>
                <a:spcPts val="500"/>
              </a:spcBef>
              <a:spcAft>
                <a:spcPts val="0"/>
              </a:spcAft>
              <a:buClr>
                <a:schemeClr val="dk1"/>
              </a:buClr>
              <a:buSzPts val="1800"/>
              <a:buFont typeface="Arial"/>
              <a:buChar char="•"/>
              <a:defRPr sz="1800"/>
            </a:lvl4pPr>
            <a:lvl5pPr indent="-342900" lvl="4" marL="2286000" algn="l">
              <a:lnSpc>
                <a:spcPct val="105555"/>
              </a:lnSpc>
              <a:spcBef>
                <a:spcPts val="5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03"/>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3" name="Google Shape;33;p103"/>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34" name="Google Shape;34;p103"/>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5" name="Google Shape;35;p103"/>
          <p:cNvPicPr preferRelativeResize="0"/>
          <p:nvPr/>
        </p:nvPicPr>
        <p:blipFill rotWithShape="1">
          <a:blip r:embed="rId2">
            <a:alphaModFix/>
          </a:blip>
          <a:srcRect b="0" l="0" r="0" t="0"/>
          <a:stretch/>
        </p:blipFill>
        <p:spPr>
          <a:xfrm>
            <a:off x="9542011" y="6405154"/>
            <a:ext cx="274320" cy="274320"/>
          </a:xfrm>
          <a:prstGeom prst="rect">
            <a:avLst/>
          </a:prstGeom>
          <a:noFill/>
          <a:ln>
            <a:noFill/>
          </a:ln>
        </p:spPr>
      </p:pic>
      <p:pic>
        <p:nvPicPr>
          <p:cNvPr id="36" name="Google Shape;36;p103"/>
          <p:cNvPicPr preferRelativeResize="0"/>
          <p:nvPr/>
        </p:nvPicPr>
        <p:blipFill rotWithShape="1">
          <a:blip r:embed="rId3">
            <a:alphaModFix/>
          </a:blip>
          <a:srcRect b="0" l="0" r="0" t="0"/>
          <a:stretch/>
        </p:blipFill>
        <p:spPr>
          <a:xfrm>
            <a:off x="9168948" y="6405154"/>
            <a:ext cx="274320" cy="274320"/>
          </a:xfrm>
          <a:prstGeom prst="rect">
            <a:avLst/>
          </a:prstGeom>
          <a:noFill/>
          <a:ln>
            <a:noFill/>
          </a:ln>
        </p:spPr>
      </p:pic>
      <p:pic>
        <p:nvPicPr>
          <p:cNvPr id="37" name="Google Shape;37;p103"/>
          <p:cNvPicPr preferRelativeResize="0"/>
          <p:nvPr/>
        </p:nvPicPr>
        <p:blipFill rotWithShape="1">
          <a:blip r:embed="rId4">
            <a:alphaModFix/>
          </a:blip>
          <a:srcRect b="13557" l="13558" r="13557" t="13558"/>
          <a:stretch/>
        </p:blipFill>
        <p:spPr>
          <a:xfrm>
            <a:off x="8795884" y="6405154"/>
            <a:ext cx="274320" cy="274320"/>
          </a:xfrm>
          <a:prstGeom prst="rect">
            <a:avLst/>
          </a:prstGeom>
          <a:noFill/>
          <a:ln>
            <a:noFill/>
          </a:ln>
        </p:spPr>
      </p:pic>
      <p:sp>
        <p:nvSpPr>
          <p:cNvPr id="38" name="Google Shape;38;p103"/>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b="0" i="0" sz="1800" u="none" cap="none" strike="noStrike">
                <a:solidFill>
                  <a:schemeClr val="dk1"/>
                </a:solidFill>
                <a:latin typeface="Arial"/>
                <a:ea typeface="Arial"/>
                <a:cs typeface="Arial"/>
                <a:sym typeface="Arial"/>
              </a:defRPr>
            </a:lvl1pPr>
            <a:lvl2pPr indent="0" lvl="1" marL="0" algn="ctr">
              <a:spcBef>
                <a:spcPts val="0"/>
              </a:spcBef>
              <a:buNone/>
              <a:defRPr b="0" i="0" sz="1800" u="none" cap="none" strike="noStrike">
                <a:solidFill>
                  <a:schemeClr val="dk1"/>
                </a:solidFill>
                <a:latin typeface="Arial"/>
                <a:ea typeface="Arial"/>
                <a:cs typeface="Arial"/>
                <a:sym typeface="Arial"/>
              </a:defRPr>
            </a:lvl2pPr>
            <a:lvl3pPr indent="0" lvl="2" marL="0" algn="ctr">
              <a:spcBef>
                <a:spcPts val="0"/>
              </a:spcBef>
              <a:buNone/>
              <a:defRPr b="0" i="0" sz="1800" u="none" cap="none" strike="noStrike">
                <a:solidFill>
                  <a:schemeClr val="dk1"/>
                </a:solidFill>
                <a:latin typeface="Arial"/>
                <a:ea typeface="Arial"/>
                <a:cs typeface="Arial"/>
                <a:sym typeface="Arial"/>
              </a:defRPr>
            </a:lvl3pPr>
            <a:lvl4pPr indent="0" lvl="3" marL="0" algn="ctr">
              <a:spcBef>
                <a:spcPts val="0"/>
              </a:spcBef>
              <a:buNone/>
              <a:defRPr b="0" i="0" sz="1800" u="none" cap="none" strike="noStrike">
                <a:solidFill>
                  <a:schemeClr val="dk1"/>
                </a:solidFill>
                <a:latin typeface="Arial"/>
                <a:ea typeface="Arial"/>
                <a:cs typeface="Arial"/>
                <a:sym typeface="Arial"/>
              </a:defRPr>
            </a:lvl4pPr>
            <a:lvl5pPr indent="0" lvl="4" marL="0" algn="ctr">
              <a:spcBef>
                <a:spcPts val="0"/>
              </a:spcBef>
              <a:buNone/>
              <a:defRPr b="0" i="0" sz="1800" u="none" cap="none" strike="noStrike">
                <a:solidFill>
                  <a:schemeClr val="dk1"/>
                </a:solidFill>
                <a:latin typeface="Arial"/>
                <a:ea typeface="Arial"/>
                <a:cs typeface="Arial"/>
                <a:sym typeface="Arial"/>
              </a:defRPr>
            </a:lvl5pPr>
            <a:lvl6pPr indent="0" lvl="5" marL="0" algn="ctr">
              <a:spcBef>
                <a:spcPts val="0"/>
              </a:spcBef>
              <a:buNone/>
              <a:defRPr b="0" i="0" sz="1800" u="none" cap="none" strike="noStrike">
                <a:solidFill>
                  <a:schemeClr val="dk1"/>
                </a:solidFill>
                <a:latin typeface="Arial"/>
                <a:ea typeface="Arial"/>
                <a:cs typeface="Arial"/>
                <a:sym typeface="Arial"/>
              </a:defRPr>
            </a:lvl6pPr>
            <a:lvl7pPr indent="0" lvl="6" marL="0" algn="ctr">
              <a:spcBef>
                <a:spcPts val="0"/>
              </a:spcBef>
              <a:buNone/>
              <a:defRPr b="0" i="0" sz="1800" u="none" cap="none" strike="noStrike">
                <a:solidFill>
                  <a:schemeClr val="dk1"/>
                </a:solidFill>
                <a:latin typeface="Arial"/>
                <a:ea typeface="Arial"/>
                <a:cs typeface="Arial"/>
                <a:sym typeface="Arial"/>
              </a:defRPr>
            </a:lvl7pPr>
            <a:lvl8pPr indent="0" lvl="7" marL="0" algn="ctr">
              <a:spcBef>
                <a:spcPts val="0"/>
              </a:spcBef>
              <a:buNone/>
              <a:defRPr b="0" i="0" sz="1800" u="none" cap="none" strike="noStrike">
                <a:solidFill>
                  <a:schemeClr val="dk1"/>
                </a:solidFill>
                <a:latin typeface="Arial"/>
                <a:ea typeface="Arial"/>
                <a:cs typeface="Arial"/>
                <a:sym typeface="Arial"/>
              </a:defRPr>
            </a:lvl8pPr>
            <a:lvl9pPr indent="0" lvl="8" marL="0" algn="ctr">
              <a:spcBef>
                <a:spcPts val="0"/>
              </a:spcBef>
              <a:buNone/>
              <a:defRPr b="0" i="0" sz="1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9" name="Google Shape;39;p103"/>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1"/>
                </a:solidFill>
                <a:latin typeface="Century Gothic"/>
                <a:ea typeface="Century Gothic"/>
                <a:cs typeface="Century Gothic"/>
                <a:sym typeface="Century Gothic"/>
              </a:rPr>
              <a:t>START</a:t>
            </a:r>
            <a:endParaRPr b="1" i="0" sz="18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spTree>
      <p:nvGrpSpPr>
        <p:cNvPr id="40" name="Shape 40"/>
        <p:cNvGrpSpPr/>
        <p:nvPr/>
      </p:nvGrpSpPr>
      <p:grpSpPr>
        <a:xfrm>
          <a:off x="0" y="0"/>
          <a:ext cx="0" cy="0"/>
          <a:chOff x="0" y="0"/>
          <a:chExt cx="0" cy="0"/>
        </a:xfrm>
      </p:grpSpPr>
      <p:sp>
        <p:nvSpPr>
          <p:cNvPr id="41" name="Google Shape;41;p104"/>
          <p:cNvSpPr/>
          <p:nvPr/>
        </p:nvSpPr>
        <p:spPr>
          <a:xfrm>
            <a:off x="336550" y="327025"/>
            <a:ext cx="11518900" cy="5561466"/>
          </a:xfrm>
          <a:prstGeom prst="roundRect">
            <a:avLst>
              <a:gd fmla="val 1928"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2" name="Google Shape;42;p104"/>
          <p:cNvSpPr/>
          <p:nvPr/>
        </p:nvSpPr>
        <p:spPr>
          <a:xfrm>
            <a:off x="6233416" y="1933575"/>
            <a:ext cx="5312664" cy="3661683"/>
          </a:xfrm>
          <a:prstGeom prst="roundRect">
            <a:avLst>
              <a:gd fmla="val 9932" name="adj"/>
            </a:avLst>
          </a:prstGeom>
          <a:solidFill>
            <a:schemeClr val="accent6">
              <a:alpha val="20000"/>
            </a:scheme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3" name="Google Shape;43;p104"/>
          <p:cNvSpPr/>
          <p:nvPr/>
        </p:nvSpPr>
        <p:spPr>
          <a:xfrm>
            <a:off x="641350" y="1933575"/>
            <a:ext cx="5314950" cy="3661683"/>
          </a:xfrm>
          <a:prstGeom prst="roundRect">
            <a:avLst>
              <a:gd fmla="val 9932" name="adj"/>
            </a:avLst>
          </a:prstGeom>
          <a:solidFill>
            <a:schemeClr val="accent5">
              <a:alpha val="20000"/>
            </a:scheme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4" name="Google Shape;44;p104"/>
          <p:cNvSpPr txBox="1"/>
          <p:nvPr>
            <p:ph type="title"/>
          </p:nvPr>
        </p:nvSpPr>
        <p:spPr>
          <a:xfrm>
            <a:off x="641350" y="576292"/>
            <a:ext cx="10907016" cy="922516"/>
          </a:xfrm>
          <a:prstGeom prst="rect">
            <a:avLst/>
          </a:prstGeom>
          <a:noFill/>
          <a:ln>
            <a:noFill/>
          </a:ln>
        </p:spPr>
        <p:txBody>
          <a:bodyPr anchorCtr="0" anchor="ctr" bIns="45700" lIns="91425" spcFirstLastPara="1" rIns="91425" wrap="square" tIns="18287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04"/>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46" name="Google Shape;46;p104"/>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47" name="Google Shape;47;p104"/>
          <p:cNvSpPr txBox="1"/>
          <p:nvPr>
            <p:ph idx="1" type="body"/>
          </p:nvPr>
        </p:nvSpPr>
        <p:spPr>
          <a:xfrm>
            <a:off x="888999" y="2343150"/>
            <a:ext cx="4873446" cy="2994868"/>
          </a:xfrm>
          <a:prstGeom prst="rect">
            <a:avLst/>
          </a:prstGeom>
          <a:noFill/>
          <a:ln>
            <a:noFill/>
          </a:ln>
        </p:spPr>
        <p:txBody>
          <a:bodyPr anchorCtr="0" anchor="t" bIns="45700" lIns="91425" spcFirstLastPara="1" rIns="91425" wrap="square" tIns="45700">
            <a:noAutofit/>
          </a:bodyPr>
          <a:lstStyle>
            <a:lvl1pPr indent="-228600" lvl="0" marL="457200" algn="l">
              <a:lnSpc>
                <a:spcPct val="105555"/>
              </a:lnSpc>
              <a:spcBef>
                <a:spcPts val="1000"/>
              </a:spcBef>
              <a:spcAft>
                <a:spcPts val="0"/>
              </a:spcAft>
              <a:buClr>
                <a:schemeClr val="dk1"/>
              </a:buClr>
              <a:buSzPts val="1800"/>
              <a:buNone/>
              <a:defRPr sz="1800"/>
            </a:lvl1pPr>
            <a:lvl2pPr indent="-342900" lvl="1" marL="914400" algn="l">
              <a:lnSpc>
                <a:spcPct val="105555"/>
              </a:lnSpc>
              <a:spcBef>
                <a:spcPts val="1000"/>
              </a:spcBef>
              <a:spcAft>
                <a:spcPts val="0"/>
              </a:spcAft>
              <a:buClr>
                <a:schemeClr val="dk1"/>
              </a:buClr>
              <a:buSzPts val="1800"/>
              <a:buChar char="•"/>
              <a:defRPr sz="1800"/>
            </a:lvl2pPr>
            <a:lvl3pPr indent="-342900" lvl="2" marL="1371600" algn="l">
              <a:lnSpc>
                <a:spcPct val="105555"/>
              </a:lnSpc>
              <a:spcBef>
                <a:spcPts val="1000"/>
              </a:spcBef>
              <a:spcAft>
                <a:spcPts val="0"/>
              </a:spcAft>
              <a:buClr>
                <a:schemeClr val="dk1"/>
              </a:buClr>
              <a:buSzPts val="1800"/>
              <a:buChar char="•"/>
              <a:defRPr sz="1800"/>
            </a:lvl3pPr>
            <a:lvl4pPr indent="-342900" lvl="3" marL="1828800" algn="l">
              <a:lnSpc>
                <a:spcPct val="105555"/>
              </a:lnSpc>
              <a:spcBef>
                <a:spcPts val="1000"/>
              </a:spcBef>
              <a:spcAft>
                <a:spcPts val="0"/>
              </a:spcAft>
              <a:buClr>
                <a:schemeClr val="dk1"/>
              </a:buClr>
              <a:buSzPts val="1800"/>
              <a:buChar char="•"/>
              <a:defRPr sz="1800"/>
            </a:lvl4pPr>
            <a:lvl5pPr indent="-342900" lvl="4" marL="2286000" algn="l">
              <a:lnSpc>
                <a:spcPct val="105555"/>
              </a:lnSpc>
              <a:spcBef>
                <a:spcPts val="10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04"/>
          <p:cNvSpPr txBox="1"/>
          <p:nvPr>
            <p:ph idx="2" type="body"/>
          </p:nvPr>
        </p:nvSpPr>
        <p:spPr>
          <a:xfrm>
            <a:off x="6496321" y="2343150"/>
            <a:ext cx="4873446" cy="2990850"/>
          </a:xfrm>
          <a:prstGeom prst="rect">
            <a:avLst/>
          </a:prstGeom>
          <a:noFill/>
          <a:ln>
            <a:noFill/>
          </a:ln>
        </p:spPr>
        <p:txBody>
          <a:bodyPr anchorCtr="0" anchor="t" bIns="45700" lIns="91425" spcFirstLastPara="1" rIns="91425" wrap="square" tIns="45700">
            <a:noAutofit/>
          </a:bodyPr>
          <a:lstStyle>
            <a:lvl1pPr indent="-228600" lvl="0" marL="457200" algn="l">
              <a:lnSpc>
                <a:spcPct val="105555"/>
              </a:lnSpc>
              <a:spcBef>
                <a:spcPts val="1000"/>
              </a:spcBef>
              <a:spcAft>
                <a:spcPts val="0"/>
              </a:spcAft>
              <a:buClr>
                <a:schemeClr val="dk1"/>
              </a:buClr>
              <a:buSzPts val="1800"/>
              <a:buNone/>
              <a:defRPr sz="1800"/>
            </a:lvl1pPr>
            <a:lvl2pPr indent="-342900" lvl="1" marL="914400" algn="l">
              <a:lnSpc>
                <a:spcPct val="105555"/>
              </a:lnSpc>
              <a:spcBef>
                <a:spcPts val="1000"/>
              </a:spcBef>
              <a:spcAft>
                <a:spcPts val="0"/>
              </a:spcAft>
              <a:buClr>
                <a:schemeClr val="dk1"/>
              </a:buClr>
              <a:buSzPts val="1800"/>
              <a:buChar char="•"/>
              <a:defRPr sz="1800"/>
            </a:lvl2pPr>
            <a:lvl3pPr indent="-342900" lvl="2" marL="1371600" algn="l">
              <a:lnSpc>
                <a:spcPct val="105555"/>
              </a:lnSpc>
              <a:spcBef>
                <a:spcPts val="1000"/>
              </a:spcBef>
              <a:spcAft>
                <a:spcPts val="0"/>
              </a:spcAft>
              <a:buClr>
                <a:schemeClr val="dk1"/>
              </a:buClr>
              <a:buSzPts val="1800"/>
              <a:buChar char="•"/>
              <a:defRPr sz="1800"/>
            </a:lvl3pPr>
            <a:lvl4pPr indent="-342900" lvl="3" marL="1828800" algn="l">
              <a:lnSpc>
                <a:spcPct val="105555"/>
              </a:lnSpc>
              <a:spcBef>
                <a:spcPts val="1000"/>
              </a:spcBef>
              <a:spcAft>
                <a:spcPts val="0"/>
              </a:spcAft>
              <a:buClr>
                <a:schemeClr val="dk1"/>
              </a:buClr>
              <a:buSzPts val="1800"/>
              <a:buChar char="•"/>
              <a:defRPr sz="1800"/>
            </a:lvl4pPr>
            <a:lvl5pPr indent="-342900" lvl="4" marL="2286000" algn="l">
              <a:lnSpc>
                <a:spcPct val="105555"/>
              </a:lnSpc>
              <a:spcBef>
                <a:spcPts val="10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04"/>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0" name="Google Shape;50;p104"/>
          <p:cNvPicPr preferRelativeResize="0"/>
          <p:nvPr/>
        </p:nvPicPr>
        <p:blipFill rotWithShape="1">
          <a:blip r:embed="rId2">
            <a:alphaModFix/>
          </a:blip>
          <a:srcRect b="0" l="0" r="0" t="0"/>
          <a:stretch/>
        </p:blipFill>
        <p:spPr>
          <a:xfrm>
            <a:off x="9542011" y="6405154"/>
            <a:ext cx="274320" cy="274320"/>
          </a:xfrm>
          <a:prstGeom prst="rect">
            <a:avLst/>
          </a:prstGeom>
          <a:noFill/>
          <a:ln>
            <a:noFill/>
          </a:ln>
        </p:spPr>
      </p:pic>
      <p:pic>
        <p:nvPicPr>
          <p:cNvPr id="51" name="Google Shape;51;p104"/>
          <p:cNvPicPr preferRelativeResize="0"/>
          <p:nvPr/>
        </p:nvPicPr>
        <p:blipFill rotWithShape="1">
          <a:blip r:embed="rId3">
            <a:alphaModFix/>
          </a:blip>
          <a:srcRect b="0" l="0" r="0" t="0"/>
          <a:stretch/>
        </p:blipFill>
        <p:spPr>
          <a:xfrm>
            <a:off x="9168948" y="6405154"/>
            <a:ext cx="274320" cy="274320"/>
          </a:xfrm>
          <a:prstGeom prst="rect">
            <a:avLst/>
          </a:prstGeom>
          <a:noFill/>
          <a:ln>
            <a:noFill/>
          </a:ln>
        </p:spPr>
      </p:pic>
      <p:pic>
        <p:nvPicPr>
          <p:cNvPr id="52" name="Google Shape;52;p104"/>
          <p:cNvPicPr preferRelativeResize="0"/>
          <p:nvPr/>
        </p:nvPicPr>
        <p:blipFill rotWithShape="1">
          <a:blip r:embed="rId4">
            <a:alphaModFix/>
          </a:blip>
          <a:srcRect b="13557" l="13558" r="13557" t="13558"/>
          <a:stretch/>
        </p:blipFill>
        <p:spPr>
          <a:xfrm>
            <a:off x="8795884" y="6405154"/>
            <a:ext cx="274320" cy="274320"/>
          </a:xfrm>
          <a:prstGeom prst="rect">
            <a:avLst/>
          </a:prstGeom>
          <a:noFill/>
          <a:ln>
            <a:noFill/>
          </a:ln>
        </p:spPr>
      </p:pic>
      <p:sp>
        <p:nvSpPr>
          <p:cNvPr id="53" name="Google Shape;53;p104"/>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b="0" i="0" sz="1800" u="none" cap="none" strike="noStrike">
                <a:solidFill>
                  <a:schemeClr val="dk1"/>
                </a:solidFill>
                <a:latin typeface="Arial"/>
                <a:ea typeface="Arial"/>
                <a:cs typeface="Arial"/>
                <a:sym typeface="Arial"/>
              </a:defRPr>
            </a:lvl1pPr>
            <a:lvl2pPr indent="0" lvl="1" marL="0" algn="ctr">
              <a:spcBef>
                <a:spcPts val="0"/>
              </a:spcBef>
              <a:buNone/>
              <a:defRPr b="0" i="0" sz="1800" u="none" cap="none" strike="noStrike">
                <a:solidFill>
                  <a:schemeClr val="dk1"/>
                </a:solidFill>
                <a:latin typeface="Arial"/>
                <a:ea typeface="Arial"/>
                <a:cs typeface="Arial"/>
                <a:sym typeface="Arial"/>
              </a:defRPr>
            </a:lvl2pPr>
            <a:lvl3pPr indent="0" lvl="2" marL="0" algn="ctr">
              <a:spcBef>
                <a:spcPts val="0"/>
              </a:spcBef>
              <a:buNone/>
              <a:defRPr b="0" i="0" sz="1800" u="none" cap="none" strike="noStrike">
                <a:solidFill>
                  <a:schemeClr val="dk1"/>
                </a:solidFill>
                <a:latin typeface="Arial"/>
                <a:ea typeface="Arial"/>
                <a:cs typeface="Arial"/>
                <a:sym typeface="Arial"/>
              </a:defRPr>
            </a:lvl3pPr>
            <a:lvl4pPr indent="0" lvl="3" marL="0" algn="ctr">
              <a:spcBef>
                <a:spcPts val="0"/>
              </a:spcBef>
              <a:buNone/>
              <a:defRPr b="0" i="0" sz="1800" u="none" cap="none" strike="noStrike">
                <a:solidFill>
                  <a:schemeClr val="dk1"/>
                </a:solidFill>
                <a:latin typeface="Arial"/>
                <a:ea typeface="Arial"/>
                <a:cs typeface="Arial"/>
                <a:sym typeface="Arial"/>
              </a:defRPr>
            </a:lvl4pPr>
            <a:lvl5pPr indent="0" lvl="4" marL="0" algn="ctr">
              <a:spcBef>
                <a:spcPts val="0"/>
              </a:spcBef>
              <a:buNone/>
              <a:defRPr b="0" i="0" sz="1800" u="none" cap="none" strike="noStrike">
                <a:solidFill>
                  <a:schemeClr val="dk1"/>
                </a:solidFill>
                <a:latin typeface="Arial"/>
                <a:ea typeface="Arial"/>
                <a:cs typeface="Arial"/>
                <a:sym typeface="Arial"/>
              </a:defRPr>
            </a:lvl5pPr>
            <a:lvl6pPr indent="0" lvl="5" marL="0" algn="ctr">
              <a:spcBef>
                <a:spcPts val="0"/>
              </a:spcBef>
              <a:buNone/>
              <a:defRPr b="0" i="0" sz="1800" u="none" cap="none" strike="noStrike">
                <a:solidFill>
                  <a:schemeClr val="dk1"/>
                </a:solidFill>
                <a:latin typeface="Arial"/>
                <a:ea typeface="Arial"/>
                <a:cs typeface="Arial"/>
                <a:sym typeface="Arial"/>
              </a:defRPr>
            </a:lvl6pPr>
            <a:lvl7pPr indent="0" lvl="6" marL="0" algn="ctr">
              <a:spcBef>
                <a:spcPts val="0"/>
              </a:spcBef>
              <a:buNone/>
              <a:defRPr b="0" i="0" sz="1800" u="none" cap="none" strike="noStrike">
                <a:solidFill>
                  <a:schemeClr val="dk1"/>
                </a:solidFill>
                <a:latin typeface="Arial"/>
                <a:ea typeface="Arial"/>
                <a:cs typeface="Arial"/>
                <a:sym typeface="Arial"/>
              </a:defRPr>
            </a:lvl7pPr>
            <a:lvl8pPr indent="0" lvl="7" marL="0" algn="ctr">
              <a:spcBef>
                <a:spcPts val="0"/>
              </a:spcBef>
              <a:buNone/>
              <a:defRPr b="0" i="0" sz="1800" u="none" cap="none" strike="noStrike">
                <a:solidFill>
                  <a:schemeClr val="dk1"/>
                </a:solidFill>
                <a:latin typeface="Arial"/>
                <a:ea typeface="Arial"/>
                <a:cs typeface="Arial"/>
                <a:sym typeface="Arial"/>
              </a:defRPr>
            </a:lvl8pPr>
            <a:lvl9pPr indent="0" lvl="8" marL="0" algn="ctr">
              <a:spcBef>
                <a:spcPts val="0"/>
              </a:spcBef>
              <a:buNone/>
              <a:defRPr b="0" i="0" sz="1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104"/>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1"/>
                </a:solidFill>
                <a:latin typeface="Century Gothic"/>
                <a:ea typeface="Century Gothic"/>
                <a:cs typeface="Century Gothic"/>
                <a:sym typeface="Century Gothic"/>
              </a:rPr>
              <a:t>START</a:t>
            </a:r>
            <a:endParaRPr b="1" i="0" sz="18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55" name="Shape 55"/>
        <p:cNvGrpSpPr/>
        <p:nvPr/>
      </p:nvGrpSpPr>
      <p:grpSpPr>
        <a:xfrm>
          <a:off x="0" y="0"/>
          <a:ext cx="0" cy="0"/>
          <a:chOff x="0" y="0"/>
          <a:chExt cx="0" cy="0"/>
        </a:xfrm>
      </p:grpSpPr>
      <p:sp>
        <p:nvSpPr>
          <p:cNvPr id="56" name="Google Shape;56;p105"/>
          <p:cNvSpPr/>
          <p:nvPr/>
        </p:nvSpPr>
        <p:spPr>
          <a:xfrm>
            <a:off x="8151132" y="1"/>
            <a:ext cx="4040868" cy="2484203"/>
          </a:xfrm>
          <a:custGeom>
            <a:rect b="b" l="l" r="r" t="t"/>
            <a:pathLst>
              <a:path extrusionOk="0" h="2484203" w="4040868">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rgbClr val="EAF8FD">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57" name="Google Shape;57;p105"/>
          <p:cNvPicPr preferRelativeResize="0"/>
          <p:nvPr/>
        </p:nvPicPr>
        <p:blipFill rotWithShape="1">
          <a:blip r:embed="rId2">
            <a:alphaModFix/>
          </a:blip>
          <a:srcRect b="0" l="40898" r="0" t="0"/>
          <a:stretch/>
        </p:blipFill>
        <p:spPr>
          <a:xfrm>
            <a:off x="0" y="2536372"/>
            <a:ext cx="2197076" cy="3717471"/>
          </a:xfrm>
          <a:prstGeom prst="rect">
            <a:avLst/>
          </a:prstGeom>
          <a:noFill/>
          <a:ln>
            <a:noFill/>
          </a:ln>
        </p:spPr>
      </p:pic>
      <p:grpSp>
        <p:nvGrpSpPr>
          <p:cNvPr id="58" name="Google Shape;58;p105"/>
          <p:cNvGrpSpPr/>
          <p:nvPr/>
        </p:nvGrpSpPr>
        <p:grpSpPr>
          <a:xfrm>
            <a:off x="1698171" y="691024"/>
            <a:ext cx="8795658" cy="5475954"/>
            <a:chOff x="1698171" y="691024"/>
            <a:chExt cx="8795658" cy="5475954"/>
          </a:xfrm>
        </p:grpSpPr>
        <p:grpSp>
          <p:nvGrpSpPr>
            <p:cNvPr id="59" name="Google Shape;59;p105"/>
            <p:cNvGrpSpPr/>
            <p:nvPr/>
          </p:nvGrpSpPr>
          <p:grpSpPr>
            <a:xfrm>
              <a:off x="1698171" y="691024"/>
              <a:ext cx="8795658" cy="5475954"/>
              <a:chOff x="1466850" y="380320"/>
              <a:chExt cx="9258300" cy="5763985"/>
            </a:xfrm>
          </p:grpSpPr>
          <p:sp>
            <p:nvSpPr>
              <p:cNvPr id="60" name="Google Shape;60;p105"/>
              <p:cNvSpPr/>
              <p:nvPr/>
            </p:nvSpPr>
            <p:spPr>
              <a:xfrm>
                <a:off x="1466850" y="875620"/>
                <a:ext cx="9258300" cy="5268685"/>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1" name="Google Shape;61;p105"/>
              <p:cNvSpPr/>
              <p:nvPr/>
            </p:nvSpPr>
            <p:spPr>
              <a:xfrm>
                <a:off x="1466850" y="380320"/>
                <a:ext cx="9258300" cy="495301"/>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62" name="Google Shape;62;p105"/>
            <p:cNvGrpSpPr/>
            <p:nvPr/>
          </p:nvGrpSpPr>
          <p:grpSpPr>
            <a:xfrm>
              <a:off x="1839686" y="815293"/>
              <a:ext cx="810985" cy="212272"/>
              <a:chOff x="1883229" y="800099"/>
              <a:chExt cx="810985" cy="212272"/>
            </a:xfrm>
          </p:grpSpPr>
          <p:sp>
            <p:nvSpPr>
              <p:cNvPr id="63" name="Google Shape;63;p105"/>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4" name="Google Shape;64;p105"/>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5" name="Google Shape;65;p105"/>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sp>
        <p:nvSpPr>
          <p:cNvPr id="66" name="Google Shape;66;p105"/>
          <p:cNvSpPr txBox="1"/>
          <p:nvPr>
            <p:ph type="ctrTitle"/>
          </p:nvPr>
        </p:nvSpPr>
        <p:spPr>
          <a:xfrm>
            <a:off x="1626326" y="1224098"/>
            <a:ext cx="8939349" cy="371747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5"/>
          <p:cNvSpPr/>
          <p:nvPr/>
        </p:nvSpPr>
        <p:spPr>
          <a:xfrm>
            <a:off x="2460173" y="5017288"/>
            <a:ext cx="7271656" cy="652923"/>
          </a:xfrm>
          <a:prstGeom prst="roundRect">
            <a:avLst>
              <a:gd fmla="val 50000" name="adj"/>
            </a:avLst>
          </a:prstGeom>
          <a:solidFill>
            <a:schemeClr val="accent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8" name="Google Shape;68;p105"/>
          <p:cNvSpPr txBox="1"/>
          <p:nvPr>
            <p:ph idx="1" type="subTitle"/>
          </p:nvPr>
        </p:nvSpPr>
        <p:spPr>
          <a:xfrm>
            <a:off x="2460171" y="5017288"/>
            <a:ext cx="7271657" cy="65292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4">
  <p:cSld name="Two Content 4">
    <p:spTree>
      <p:nvGrpSpPr>
        <p:cNvPr id="69" name="Shape 69"/>
        <p:cNvGrpSpPr/>
        <p:nvPr/>
      </p:nvGrpSpPr>
      <p:grpSpPr>
        <a:xfrm>
          <a:off x="0" y="0"/>
          <a:ext cx="0" cy="0"/>
          <a:chOff x="0" y="0"/>
          <a:chExt cx="0" cy="0"/>
        </a:xfrm>
      </p:grpSpPr>
      <p:sp>
        <p:nvSpPr>
          <p:cNvPr id="70" name="Google Shape;70;p106"/>
          <p:cNvSpPr/>
          <p:nvPr/>
        </p:nvSpPr>
        <p:spPr>
          <a:xfrm>
            <a:off x="336550" y="327025"/>
            <a:ext cx="11518900" cy="5561466"/>
          </a:xfrm>
          <a:prstGeom prst="roundRect">
            <a:avLst>
              <a:gd fmla="val 1928"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1" name="Google Shape;71;p106"/>
          <p:cNvSpPr/>
          <p:nvPr/>
        </p:nvSpPr>
        <p:spPr>
          <a:xfrm>
            <a:off x="650494" y="1933575"/>
            <a:ext cx="3421255" cy="3661683"/>
          </a:xfrm>
          <a:prstGeom prst="roundRect">
            <a:avLst>
              <a:gd fmla="val 9932" name="adj"/>
            </a:avLst>
          </a:prstGeom>
          <a:solidFill>
            <a:schemeClr val="accent2">
              <a:alpha val="20000"/>
            </a:scheme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2" name="Google Shape;72;p106"/>
          <p:cNvSpPr/>
          <p:nvPr/>
        </p:nvSpPr>
        <p:spPr>
          <a:xfrm>
            <a:off x="4371976" y="1933575"/>
            <a:ext cx="7174103" cy="3661683"/>
          </a:xfrm>
          <a:prstGeom prst="roundRect">
            <a:avLst>
              <a:gd fmla="val 9932" name="adj"/>
            </a:avLst>
          </a:prstGeom>
          <a:solidFill>
            <a:schemeClr val="accent6">
              <a:alpha val="20000"/>
            </a:schemeClr>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3" name="Google Shape;73;p106"/>
          <p:cNvSpPr txBox="1"/>
          <p:nvPr>
            <p:ph type="title"/>
          </p:nvPr>
        </p:nvSpPr>
        <p:spPr>
          <a:xfrm>
            <a:off x="641350" y="576292"/>
            <a:ext cx="10907016" cy="922516"/>
          </a:xfrm>
          <a:prstGeom prst="rect">
            <a:avLst/>
          </a:prstGeom>
          <a:noFill/>
          <a:ln>
            <a:noFill/>
          </a:ln>
        </p:spPr>
        <p:txBody>
          <a:bodyPr anchorCtr="0" anchor="ctr" bIns="45700" lIns="91425" spcFirstLastPara="1" rIns="91425" wrap="square" tIns="18287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6"/>
          <p:cNvSpPr txBox="1"/>
          <p:nvPr>
            <p:ph idx="1" type="body"/>
          </p:nvPr>
        </p:nvSpPr>
        <p:spPr>
          <a:xfrm>
            <a:off x="821945" y="2343150"/>
            <a:ext cx="3062967" cy="2990850"/>
          </a:xfrm>
          <a:prstGeom prst="rect">
            <a:avLst/>
          </a:prstGeom>
          <a:noFill/>
          <a:ln>
            <a:noFill/>
          </a:ln>
        </p:spPr>
        <p:txBody>
          <a:bodyPr anchorCtr="0" anchor="t" bIns="45700" lIns="91425" spcFirstLastPara="1" rIns="91425" wrap="square" tIns="45700">
            <a:noAutofit/>
          </a:bodyPr>
          <a:lstStyle>
            <a:lvl1pPr indent="-342900" lvl="0" marL="457200" algn="l">
              <a:lnSpc>
                <a:spcPct val="105555"/>
              </a:lnSpc>
              <a:spcBef>
                <a:spcPts val="1000"/>
              </a:spcBef>
              <a:spcAft>
                <a:spcPts val="0"/>
              </a:spcAft>
              <a:buClr>
                <a:schemeClr val="dk1"/>
              </a:buClr>
              <a:buSzPts val="1800"/>
              <a:buFont typeface="Arial"/>
              <a:buChar char="•"/>
              <a:defRPr sz="1800"/>
            </a:lvl1pPr>
            <a:lvl2pPr indent="-342900" lvl="1" marL="914400" algn="l">
              <a:lnSpc>
                <a:spcPct val="105555"/>
              </a:lnSpc>
              <a:spcBef>
                <a:spcPts val="500"/>
              </a:spcBef>
              <a:spcAft>
                <a:spcPts val="0"/>
              </a:spcAft>
              <a:buClr>
                <a:schemeClr val="dk1"/>
              </a:buClr>
              <a:buSzPts val="1800"/>
              <a:buFont typeface="Arial"/>
              <a:buChar char="•"/>
              <a:defRPr sz="1800"/>
            </a:lvl2pPr>
            <a:lvl3pPr indent="-342900" lvl="2" marL="1371600" algn="l">
              <a:lnSpc>
                <a:spcPct val="105555"/>
              </a:lnSpc>
              <a:spcBef>
                <a:spcPts val="500"/>
              </a:spcBef>
              <a:spcAft>
                <a:spcPts val="0"/>
              </a:spcAft>
              <a:buClr>
                <a:schemeClr val="dk1"/>
              </a:buClr>
              <a:buSzPts val="1800"/>
              <a:buFont typeface="Arial"/>
              <a:buChar char="•"/>
              <a:defRPr sz="1800"/>
            </a:lvl3pPr>
            <a:lvl4pPr indent="-342900" lvl="3" marL="1828800" algn="l">
              <a:lnSpc>
                <a:spcPct val="105555"/>
              </a:lnSpc>
              <a:spcBef>
                <a:spcPts val="500"/>
              </a:spcBef>
              <a:spcAft>
                <a:spcPts val="0"/>
              </a:spcAft>
              <a:buClr>
                <a:schemeClr val="dk1"/>
              </a:buClr>
              <a:buSzPts val="1800"/>
              <a:buFont typeface="Arial"/>
              <a:buChar char="•"/>
              <a:defRPr sz="1800"/>
            </a:lvl4pPr>
            <a:lvl5pPr indent="-342900" lvl="4" marL="2286000" algn="l">
              <a:lnSpc>
                <a:spcPct val="105555"/>
              </a:lnSpc>
              <a:spcBef>
                <a:spcPts val="5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06"/>
          <p:cNvSpPr txBox="1"/>
          <p:nvPr>
            <p:ph idx="2" type="body"/>
          </p:nvPr>
        </p:nvSpPr>
        <p:spPr>
          <a:xfrm>
            <a:off x="4619626" y="2343150"/>
            <a:ext cx="6626226" cy="2994868"/>
          </a:xfrm>
          <a:prstGeom prst="rect">
            <a:avLst/>
          </a:prstGeom>
          <a:noFill/>
          <a:ln>
            <a:noFill/>
          </a:ln>
        </p:spPr>
        <p:txBody>
          <a:bodyPr anchorCtr="0" anchor="t" bIns="45700" lIns="91425" spcFirstLastPara="1" rIns="91425" wrap="square" tIns="45700">
            <a:noAutofit/>
          </a:bodyPr>
          <a:lstStyle>
            <a:lvl1pPr indent="-228600" lvl="0" marL="457200" algn="l">
              <a:lnSpc>
                <a:spcPct val="105555"/>
              </a:lnSpc>
              <a:spcBef>
                <a:spcPts val="1000"/>
              </a:spcBef>
              <a:spcAft>
                <a:spcPts val="0"/>
              </a:spcAft>
              <a:buClr>
                <a:schemeClr val="dk1"/>
              </a:buClr>
              <a:buSzPts val="1800"/>
              <a:buNone/>
              <a:defRPr sz="1800"/>
            </a:lvl1pPr>
            <a:lvl2pPr indent="-342900" lvl="1" marL="914400" algn="l">
              <a:lnSpc>
                <a:spcPct val="105555"/>
              </a:lnSpc>
              <a:spcBef>
                <a:spcPts val="500"/>
              </a:spcBef>
              <a:spcAft>
                <a:spcPts val="0"/>
              </a:spcAft>
              <a:buClr>
                <a:schemeClr val="dk1"/>
              </a:buClr>
              <a:buSzPts val="1800"/>
              <a:buChar char="•"/>
              <a:defRPr sz="1800"/>
            </a:lvl2pPr>
            <a:lvl3pPr indent="-342900" lvl="2" marL="1371600" algn="l">
              <a:lnSpc>
                <a:spcPct val="105555"/>
              </a:lnSpc>
              <a:spcBef>
                <a:spcPts val="500"/>
              </a:spcBef>
              <a:spcAft>
                <a:spcPts val="0"/>
              </a:spcAft>
              <a:buClr>
                <a:schemeClr val="dk1"/>
              </a:buClr>
              <a:buSzPts val="1800"/>
              <a:buChar char="•"/>
              <a:defRPr sz="1800"/>
            </a:lvl3pPr>
            <a:lvl4pPr indent="-342900" lvl="3" marL="1828800" algn="l">
              <a:lnSpc>
                <a:spcPct val="105555"/>
              </a:lnSpc>
              <a:spcBef>
                <a:spcPts val="500"/>
              </a:spcBef>
              <a:spcAft>
                <a:spcPts val="0"/>
              </a:spcAft>
              <a:buClr>
                <a:schemeClr val="dk1"/>
              </a:buClr>
              <a:buSzPts val="1800"/>
              <a:buChar char="•"/>
              <a:defRPr sz="1800"/>
            </a:lvl4pPr>
            <a:lvl5pPr indent="-342900" lvl="4" marL="2286000" algn="l">
              <a:lnSpc>
                <a:spcPct val="105555"/>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06"/>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77" name="Google Shape;77;p106"/>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78" name="Google Shape;78;p106"/>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9" name="Google Shape;79;p106"/>
          <p:cNvPicPr preferRelativeResize="0"/>
          <p:nvPr/>
        </p:nvPicPr>
        <p:blipFill rotWithShape="1">
          <a:blip r:embed="rId2">
            <a:alphaModFix/>
          </a:blip>
          <a:srcRect b="0" l="0" r="0" t="0"/>
          <a:stretch/>
        </p:blipFill>
        <p:spPr>
          <a:xfrm>
            <a:off x="9542011" y="6405154"/>
            <a:ext cx="274320" cy="274320"/>
          </a:xfrm>
          <a:prstGeom prst="rect">
            <a:avLst/>
          </a:prstGeom>
          <a:noFill/>
          <a:ln>
            <a:noFill/>
          </a:ln>
        </p:spPr>
      </p:pic>
      <p:pic>
        <p:nvPicPr>
          <p:cNvPr id="80" name="Google Shape;80;p106"/>
          <p:cNvPicPr preferRelativeResize="0"/>
          <p:nvPr/>
        </p:nvPicPr>
        <p:blipFill rotWithShape="1">
          <a:blip r:embed="rId3">
            <a:alphaModFix/>
          </a:blip>
          <a:srcRect b="0" l="0" r="0" t="0"/>
          <a:stretch/>
        </p:blipFill>
        <p:spPr>
          <a:xfrm>
            <a:off x="9168948" y="6405154"/>
            <a:ext cx="274320" cy="274320"/>
          </a:xfrm>
          <a:prstGeom prst="rect">
            <a:avLst/>
          </a:prstGeom>
          <a:noFill/>
          <a:ln>
            <a:noFill/>
          </a:ln>
        </p:spPr>
      </p:pic>
      <p:pic>
        <p:nvPicPr>
          <p:cNvPr id="81" name="Google Shape;81;p106"/>
          <p:cNvPicPr preferRelativeResize="0"/>
          <p:nvPr/>
        </p:nvPicPr>
        <p:blipFill rotWithShape="1">
          <a:blip r:embed="rId4">
            <a:alphaModFix/>
          </a:blip>
          <a:srcRect b="13557" l="13558" r="13557" t="13558"/>
          <a:stretch/>
        </p:blipFill>
        <p:spPr>
          <a:xfrm>
            <a:off x="8795884" y="6405154"/>
            <a:ext cx="274320" cy="274320"/>
          </a:xfrm>
          <a:prstGeom prst="rect">
            <a:avLst/>
          </a:prstGeom>
          <a:noFill/>
          <a:ln>
            <a:noFill/>
          </a:ln>
        </p:spPr>
      </p:pic>
      <p:sp>
        <p:nvSpPr>
          <p:cNvPr id="82" name="Google Shape;82;p106"/>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83" name="Google Shape;83;p106"/>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84" name="Shape 84"/>
        <p:cNvGrpSpPr/>
        <p:nvPr/>
      </p:nvGrpSpPr>
      <p:grpSpPr>
        <a:xfrm>
          <a:off x="0" y="0"/>
          <a:ext cx="0" cy="0"/>
          <a:chOff x="0" y="0"/>
          <a:chExt cx="0" cy="0"/>
        </a:xfrm>
      </p:grpSpPr>
      <p:pic>
        <p:nvPicPr>
          <p:cNvPr id="85" name="Google Shape;85;p107"/>
          <p:cNvPicPr preferRelativeResize="0"/>
          <p:nvPr/>
        </p:nvPicPr>
        <p:blipFill rotWithShape="1">
          <a:blip r:embed="rId2">
            <a:alphaModFix/>
          </a:blip>
          <a:srcRect b="37715" l="0" r="0" t="0"/>
          <a:stretch/>
        </p:blipFill>
        <p:spPr>
          <a:xfrm rot="-5400000">
            <a:off x="9722190" y="160175"/>
            <a:ext cx="2394401" cy="2545223"/>
          </a:xfrm>
          <a:prstGeom prst="rect">
            <a:avLst/>
          </a:prstGeom>
          <a:noFill/>
          <a:ln>
            <a:noFill/>
          </a:ln>
        </p:spPr>
      </p:pic>
      <p:pic>
        <p:nvPicPr>
          <p:cNvPr id="86" name="Google Shape;86;p107"/>
          <p:cNvPicPr preferRelativeResize="0"/>
          <p:nvPr/>
        </p:nvPicPr>
        <p:blipFill rotWithShape="1">
          <a:blip r:embed="rId2">
            <a:alphaModFix/>
          </a:blip>
          <a:srcRect b="0" l="0" r="0" t="0"/>
          <a:stretch/>
        </p:blipFill>
        <p:spPr>
          <a:xfrm rot="5400000">
            <a:off x="1140620" y="2616531"/>
            <a:ext cx="2394401" cy="4086444"/>
          </a:xfrm>
          <a:prstGeom prst="rect">
            <a:avLst/>
          </a:prstGeom>
          <a:noFill/>
          <a:ln>
            <a:noFill/>
          </a:ln>
        </p:spPr>
      </p:pic>
      <p:grpSp>
        <p:nvGrpSpPr>
          <p:cNvPr id="87" name="Google Shape;87;p107"/>
          <p:cNvGrpSpPr/>
          <p:nvPr/>
        </p:nvGrpSpPr>
        <p:grpSpPr>
          <a:xfrm>
            <a:off x="3594100" y="380999"/>
            <a:ext cx="4972050" cy="5475954"/>
            <a:chOff x="1698171" y="691024"/>
            <a:chExt cx="4972050" cy="5475954"/>
          </a:xfrm>
        </p:grpSpPr>
        <p:grpSp>
          <p:nvGrpSpPr>
            <p:cNvPr id="88" name="Google Shape;88;p107"/>
            <p:cNvGrpSpPr/>
            <p:nvPr/>
          </p:nvGrpSpPr>
          <p:grpSpPr>
            <a:xfrm>
              <a:off x="1698171" y="691024"/>
              <a:ext cx="4972050" cy="5475954"/>
              <a:chOff x="1466850" y="380320"/>
              <a:chExt cx="5233574" cy="5763985"/>
            </a:xfrm>
          </p:grpSpPr>
          <p:sp>
            <p:nvSpPr>
              <p:cNvPr id="89" name="Google Shape;89;p107"/>
              <p:cNvSpPr/>
              <p:nvPr/>
            </p:nvSpPr>
            <p:spPr>
              <a:xfrm>
                <a:off x="1466850" y="875620"/>
                <a:ext cx="5233574" cy="5268685"/>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 name="Google Shape;90;p107"/>
              <p:cNvSpPr/>
              <p:nvPr/>
            </p:nvSpPr>
            <p:spPr>
              <a:xfrm>
                <a:off x="1466850" y="380320"/>
                <a:ext cx="5233574" cy="495301"/>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91" name="Google Shape;91;p107"/>
            <p:cNvGrpSpPr/>
            <p:nvPr/>
          </p:nvGrpSpPr>
          <p:grpSpPr>
            <a:xfrm>
              <a:off x="1839686" y="815293"/>
              <a:ext cx="810985" cy="212272"/>
              <a:chOff x="1883229" y="800099"/>
              <a:chExt cx="810985" cy="212272"/>
            </a:xfrm>
          </p:grpSpPr>
          <p:sp>
            <p:nvSpPr>
              <p:cNvPr id="92" name="Google Shape;92;p107"/>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3" name="Google Shape;93;p107"/>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4" name="Google Shape;94;p107"/>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sp>
        <p:nvSpPr>
          <p:cNvPr id="95" name="Google Shape;95;p107"/>
          <p:cNvSpPr txBox="1"/>
          <p:nvPr>
            <p:ph type="title"/>
          </p:nvPr>
        </p:nvSpPr>
        <p:spPr>
          <a:xfrm>
            <a:off x="3957068" y="851547"/>
            <a:ext cx="4275364" cy="197963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07"/>
          <p:cNvSpPr txBox="1"/>
          <p:nvPr>
            <p:ph idx="1" type="body"/>
          </p:nvPr>
        </p:nvSpPr>
        <p:spPr>
          <a:xfrm>
            <a:off x="3947886" y="2831182"/>
            <a:ext cx="4275364" cy="2660213"/>
          </a:xfrm>
          <a:prstGeom prst="rect">
            <a:avLst/>
          </a:prstGeom>
          <a:noFill/>
          <a:ln>
            <a:noFill/>
          </a:ln>
        </p:spPr>
        <p:txBody>
          <a:bodyPr anchorCtr="0" anchor="t" bIns="0" lIns="91425" spcFirstLastPara="1" rIns="91425" wrap="square" tIns="0">
            <a:noAutofit/>
          </a:bodyPr>
          <a:lstStyle>
            <a:lvl1pPr indent="-342900" lvl="0" marL="457200" algn="l">
              <a:lnSpc>
                <a:spcPct val="150000"/>
              </a:lnSpc>
              <a:spcBef>
                <a:spcPts val="1000"/>
              </a:spcBef>
              <a:spcAft>
                <a:spcPts val="0"/>
              </a:spcAft>
              <a:buClr>
                <a:schemeClr val="dk1"/>
              </a:buClr>
              <a:buSzPts val="1800"/>
              <a:buChar char="•"/>
              <a:defRPr sz="1800"/>
            </a:lvl1pPr>
            <a:lvl2pPr indent="-342900" lvl="1" marL="914400" algn="l">
              <a:lnSpc>
                <a:spcPct val="150000"/>
              </a:lnSpc>
              <a:spcBef>
                <a:spcPts val="500"/>
              </a:spcBef>
              <a:spcAft>
                <a:spcPts val="0"/>
              </a:spcAft>
              <a:buClr>
                <a:schemeClr val="dk1"/>
              </a:buClr>
              <a:buSzPts val="1800"/>
              <a:buChar char="•"/>
              <a:defRPr sz="1800"/>
            </a:lvl2pPr>
            <a:lvl3pPr indent="-330200" lvl="2" marL="1371600" algn="l">
              <a:lnSpc>
                <a:spcPct val="150000"/>
              </a:lnSpc>
              <a:spcBef>
                <a:spcPts val="500"/>
              </a:spcBef>
              <a:spcAft>
                <a:spcPts val="0"/>
              </a:spcAft>
              <a:buClr>
                <a:schemeClr val="dk1"/>
              </a:buClr>
              <a:buSzPts val="1600"/>
              <a:buChar char="•"/>
              <a:defRPr sz="1600"/>
            </a:lvl3pPr>
            <a:lvl4pPr indent="-317500" lvl="3" marL="1828800" algn="l">
              <a:lnSpc>
                <a:spcPct val="150000"/>
              </a:lnSpc>
              <a:spcBef>
                <a:spcPts val="500"/>
              </a:spcBef>
              <a:spcAft>
                <a:spcPts val="0"/>
              </a:spcAft>
              <a:buClr>
                <a:schemeClr val="dk1"/>
              </a:buClr>
              <a:buSzPts val="1400"/>
              <a:buChar char="•"/>
              <a:defRPr sz="1400"/>
            </a:lvl4pPr>
            <a:lvl5pPr indent="-317500" lvl="4" marL="2286000" algn="l">
              <a:lnSpc>
                <a:spcPct val="15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07"/>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98" name="Google Shape;98;p107"/>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99" name="Google Shape;99;p107"/>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0" name="Google Shape;100;p107"/>
          <p:cNvPicPr preferRelativeResize="0"/>
          <p:nvPr/>
        </p:nvPicPr>
        <p:blipFill rotWithShape="1">
          <a:blip r:embed="rId3">
            <a:alphaModFix/>
          </a:blip>
          <a:srcRect b="0" l="0" r="0" t="0"/>
          <a:stretch/>
        </p:blipFill>
        <p:spPr>
          <a:xfrm>
            <a:off x="9542011" y="6405154"/>
            <a:ext cx="274320" cy="274320"/>
          </a:xfrm>
          <a:prstGeom prst="rect">
            <a:avLst/>
          </a:prstGeom>
          <a:noFill/>
          <a:ln>
            <a:noFill/>
          </a:ln>
        </p:spPr>
      </p:pic>
      <p:pic>
        <p:nvPicPr>
          <p:cNvPr id="101" name="Google Shape;101;p107"/>
          <p:cNvPicPr preferRelativeResize="0"/>
          <p:nvPr/>
        </p:nvPicPr>
        <p:blipFill rotWithShape="1">
          <a:blip r:embed="rId4">
            <a:alphaModFix/>
          </a:blip>
          <a:srcRect b="0" l="0" r="0" t="0"/>
          <a:stretch/>
        </p:blipFill>
        <p:spPr>
          <a:xfrm>
            <a:off x="9168948" y="6405154"/>
            <a:ext cx="274320" cy="274320"/>
          </a:xfrm>
          <a:prstGeom prst="rect">
            <a:avLst/>
          </a:prstGeom>
          <a:noFill/>
          <a:ln>
            <a:noFill/>
          </a:ln>
        </p:spPr>
      </p:pic>
      <p:pic>
        <p:nvPicPr>
          <p:cNvPr id="102" name="Google Shape;102;p107"/>
          <p:cNvPicPr preferRelativeResize="0"/>
          <p:nvPr/>
        </p:nvPicPr>
        <p:blipFill rotWithShape="1">
          <a:blip r:embed="rId5">
            <a:alphaModFix/>
          </a:blip>
          <a:srcRect b="13557" l="13558" r="13557" t="13558"/>
          <a:stretch/>
        </p:blipFill>
        <p:spPr>
          <a:xfrm>
            <a:off x="8795884" y="6405154"/>
            <a:ext cx="274320" cy="274320"/>
          </a:xfrm>
          <a:prstGeom prst="rect">
            <a:avLst/>
          </a:prstGeom>
          <a:noFill/>
          <a:ln>
            <a:noFill/>
          </a:ln>
        </p:spPr>
      </p:pic>
      <p:sp>
        <p:nvSpPr>
          <p:cNvPr id="103" name="Google Shape;103;p107"/>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04" name="Google Shape;104;p107"/>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108"/>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07" name="Google Shape;107;p108"/>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108" name="Google Shape;108;p108"/>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9" name="Google Shape;109;p108"/>
          <p:cNvPicPr preferRelativeResize="0"/>
          <p:nvPr/>
        </p:nvPicPr>
        <p:blipFill rotWithShape="1">
          <a:blip r:embed="rId2">
            <a:alphaModFix/>
          </a:blip>
          <a:srcRect b="0" l="0" r="0" t="0"/>
          <a:stretch/>
        </p:blipFill>
        <p:spPr>
          <a:xfrm>
            <a:off x="9542011" y="6405154"/>
            <a:ext cx="274320" cy="274320"/>
          </a:xfrm>
          <a:prstGeom prst="rect">
            <a:avLst/>
          </a:prstGeom>
          <a:noFill/>
          <a:ln>
            <a:noFill/>
          </a:ln>
        </p:spPr>
      </p:pic>
      <p:pic>
        <p:nvPicPr>
          <p:cNvPr id="110" name="Google Shape;110;p108"/>
          <p:cNvPicPr preferRelativeResize="0"/>
          <p:nvPr/>
        </p:nvPicPr>
        <p:blipFill rotWithShape="1">
          <a:blip r:embed="rId3">
            <a:alphaModFix/>
          </a:blip>
          <a:srcRect b="0" l="0" r="0" t="0"/>
          <a:stretch/>
        </p:blipFill>
        <p:spPr>
          <a:xfrm>
            <a:off x="9168948" y="6405154"/>
            <a:ext cx="274320" cy="274320"/>
          </a:xfrm>
          <a:prstGeom prst="rect">
            <a:avLst/>
          </a:prstGeom>
          <a:noFill/>
          <a:ln>
            <a:noFill/>
          </a:ln>
        </p:spPr>
      </p:pic>
      <p:pic>
        <p:nvPicPr>
          <p:cNvPr id="111" name="Google Shape;111;p108"/>
          <p:cNvPicPr preferRelativeResize="0"/>
          <p:nvPr/>
        </p:nvPicPr>
        <p:blipFill rotWithShape="1">
          <a:blip r:embed="rId4">
            <a:alphaModFix/>
          </a:blip>
          <a:srcRect b="13557" l="13558" r="13557" t="13558"/>
          <a:stretch/>
        </p:blipFill>
        <p:spPr>
          <a:xfrm>
            <a:off x="8795884" y="6405154"/>
            <a:ext cx="274320" cy="274320"/>
          </a:xfrm>
          <a:prstGeom prst="rect">
            <a:avLst/>
          </a:prstGeom>
          <a:noFill/>
          <a:ln>
            <a:noFill/>
          </a:ln>
        </p:spPr>
      </p:pic>
      <p:sp>
        <p:nvSpPr>
          <p:cNvPr id="112" name="Google Shape;112;p108"/>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3" name="Google Shape;113;p108"/>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2">
  <p:cSld name="Summary 2">
    <p:spTree>
      <p:nvGrpSpPr>
        <p:cNvPr id="114" name="Shape 114"/>
        <p:cNvGrpSpPr/>
        <p:nvPr/>
      </p:nvGrpSpPr>
      <p:grpSpPr>
        <a:xfrm>
          <a:off x="0" y="0"/>
          <a:ext cx="0" cy="0"/>
          <a:chOff x="0" y="0"/>
          <a:chExt cx="0" cy="0"/>
        </a:xfrm>
      </p:grpSpPr>
      <p:pic>
        <p:nvPicPr>
          <p:cNvPr id="115" name="Google Shape;115;p109"/>
          <p:cNvPicPr preferRelativeResize="0"/>
          <p:nvPr/>
        </p:nvPicPr>
        <p:blipFill rotWithShape="1">
          <a:blip r:embed="rId2">
            <a:alphaModFix/>
          </a:blip>
          <a:srcRect b="0" l="40898" r="0" t="0"/>
          <a:stretch/>
        </p:blipFill>
        <p:spPr>
          <a:xfrm>
            <a:off x="0" y="1448221"/>
            <a:ext cx="2197076" cy="3717471"/>
          </a:xfrm>
          <a:prstGeom prst="rect">
            <a:avLst/>
          </a:prstGeom>
          <a:noFill/>
          <a:ln>
            <a:noFill/>
          </a:ln>
        </p:spPr>
      </p:pic>
      <p:sp>
        <p:nvSpPr>
          <p:cNvPr id="116" name="Google Shape;116;p109"/>
          <p:cNvSpPr/>
          <p:nvPr/>
        </p:nvSpPr>
        <p:spPr>
          <a:xfrm>
            <a:off x="380999" y="851548"/>
            <a:ext cx="6687981" cy="5005405"/>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17" name="Google Shape;117;p109"/>
          <p:cNvSpPr/>
          <p:nvPr/>
        </p:nvSpPr>
        <p:spPr>
          <a:xfrm>
            <a:off x="380999" y="380999"/>
            <a:ext cx="6687981" cy="470550"/>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118" name="Google Shape;118;p109"/>
          <p:cNvGrpSpPr/>
          <p:nvPr/>
        </p:nvGrpSpPr>
        <p:grpSpPr>
          <a:xfrm>
            <a:off x="522515" y="505268"/>
            <a:ext cx="810985" cy="212272"/>
            <a:chOff x="1883229" y="800099"/>
            <a:chExt cx="810985" cy="212272"/>
          </a:xfrm>
        </p:grpSpPr>
        <p:sp>
          <p:nvSpPr>
            <p:cNvPr id="119" name="Google Shape;119;p109"/>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20" name="Google Shape;120;p109"/>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21" name="Google Shape;121;p109"/>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122" name="Google Shape;122;p109"/>
          <p:cNvSpPr txBox="1"/>
          <p:nvPr>
            <p:ph type="title"/>
          </p:nvPr>
        </p:nvSpPr>
        <p:spPr>
          <a:xfrm>
            <a:off x="734784" y="1059463"/>
            <a:ext cx="6008915" cy="443193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09"/>
          <p:cNvSpPr/>
          <p:nvPr/>
        </p:nvSpPr>
        <p:spPr>
          <a:xfrm>
            <a:off x="8151132" y="1"/>
            <a:ext cx="4040868" cy="2484203"/>
          </a:xfrm>
          <a:custGeom>
            <a:rect b="b" l="l" r="r" t="t"/>
            <a:pathLst>
              <a:path extrusionOk="0" h="2484203" w="4040868">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rgbClr val="EAF8FD">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24" name="Google Shape;124;p109"/>
          <p:cNvSpPr/>
          <p:nvPr/>
        </p:nvSpPr>
        <p:spPr>
          <a:xfrm>
            <a:off x="7453932" y="851548"/>
            <a:ext cx="4353117" cy="5005405"/>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25" name="Google Shape;125;p109"/>
          <p:cNvSpPr/>
          <p:nvPr/>
        </p:nvSpPr>
        <p:spPr>
          <a:xfrm>
            <a:off x="7453932" y="380999"/>
            <a:ext cx="4353117" cy="470550"/>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126" name="Google Shape;126;p109"/>
          <p:cNvGrpSpPr/>
          <p:nvPr/>
        </p:nvGrpSpPr>
        <p:grpSpPr>
          <a:xfrm>
            <a:off x="7595447" y="505268"/>
            <a:ext cx="810985" cy="212272"/>
            <a:chOff x="1883229" y="800099"/>
            <a:chExt cx="810985" cy="212272"/>
          </a:xfrm>
        </p:grpSpPr>
        <p:sp>
          <p:nvSpPr>
            <p:cNvPr id="127" name="Google Shape;127;p109"/>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28" name="Google Shape;128;p109"/>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29" name="Google Shape;129;p109"/>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130" name="Google Shape;130;p109"/>
          <p:cNvSpPr/>
          <p:nvPr>
            <p:ph idx="2" type="pic"/>
          </p:nvPr>
        </p:nvSpPr>
        <p:spPr>
          <a:xfrm>
            <a:off x="7481871" y="881363"/>
            <a:ext cx="4297680" cy="4937760"/>
          </a:xfrm>
          <a:prstGeom prst="rect">
            <a:avLst/>
          </a:prstGeom>
          <a:noFill/>
          <a:ln>
            <a:noFill/>
          </a:ln>
        </p:spPr>
      </p:sp>
      <p:sp>
        <p:nvSpPr>
          <p:cNvPr id="131" name="Google Shape;131;p109"/>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32" name="Google Shape;132;p109"/>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133" name="Google Shape;133;p109"/>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34" name="Google Shape;134;p109"/>
          <p:cNvPicPr preferRelativeResize="0"/>
          <p:nvPr/>
        </p:nvPicPr>
        <p:blipFill rotWithShape="1">
          <a:blip r:embed="rId3">
            <a:alphaModFix/>
          </a:blip>
          <a:srcRect b="0" l="0" r="0" t="0"/>
          <a:stretch/>
        </p:blipFill>
        <p:spPr>
          <a:xfrm>
            <a:off x="9542011" y="6405154"/>
            <a:ext cx="274320" cy="274320"/>
          </a:xfrm>
          <a:prstGeom prst="rect">
            <a:avLst/>
          </a:prstGeom>
          <a:noFill/>
          <a:ln>
            <a:noFill/>
          </a:ln>
        </p:spPr>
      </p:pic>
      <p:pic>
        <p:nvPicPr>
          <p:cNvPr id="135" name="Google Shape;135;p109"/>
          <p:cNvPicPr preferRelativeResize="0"/>
          <p:nvPr/>
        </p:nvPicPr>
        <p:blipFill rotWithShape="1">
          <a:blip r:embed="rId4">
            <a:alphaModFix/>
          </a:blip>
          <a:srcRect b="0" l="0" r="0" t="0"/>
          <a:stretch/>
        </p:blipFill>
        <p:spPr>
          <a:xfrm>
            <a:off x="9168948" y="6405154"/>
            <a:ext cx="274320" cy="274320"/>
          </a:xfrm>
          <a:prstGeom prst="rect">
            <a:avLst/>
          </a:prstGeom>
          <a:noFill/>
          <a:ln>
            <a:noFill/>
          </a:ln>
        </p:spPr>
      </p:pic>
      <p:pic>
        <p:nvPicPr>
          <p:cNvPr id="136" name="Google Shape;136;p109"/>
          <p:cNvPicPr preferRelativeResize="0"/>
          <p:nvPr/>
        </p:nvPicPr>
        <p:blipFill rotWithShape="1">
          <a:blip r:embed="rId5">
            <a:alphaModFix/>
          </a:blip>
          <a:srcRect b="13557" l="13558" r="13557" t="13558"/>
          <a:stretch/>
        </p:blipFill>
        <p:spPr>
          <a:xfrm>
            <a:off x="8795884" y="6405154"/>
            <a:ext cx="274320" cy="274320"/>
          </a:xfrm>
          <a:prstGeom prst="rect">
            <a:avLst/>
          </a:prstGeom>
          <a:noFill/>
          <a:ln>
            <a:noFill/>
          </a:ln>
        </p:spPr>
      </p:pic>
      <p:sp>
        <p:nvSpPr>
          <p:cNvPr id="137" name="Google Shape;137;p109"/>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38" name="Google Shape;138;p109"/>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3">
  <p:cSld name="Summary 3">
    <p:spTree>
      <p:nvGrpSpPr>
        <p:cNvPr id="139" name="Shape 139"/>
        <p:cNvGrpSpPr/>
        <p:nvPr/>
      </p:nvGrpSpPr>
      <p:grpSpPr>
        <a:xfrm>
          <a:off x="0" y="0"/>
          <a:ext cx="0" cy="0"/>
          <a:chOff x="0" y="0"/>
          <a:chExt cx="0" cy="0"/>
        </a:xfrm>
      </p:grpSpPr>
      <p:pic>
        <p:nvPicPr>
          <p:cNvPr id="140" name="Google Shape;140;p110"/>
          <p:cNvPicPr preferRelativeResize="0"/>
          <p:nvPr/>
        </p:nvPicPr>
        <p:blipFill rotWithShape="1">
          <a:blip r:embed="rId2">
            <a:alphaModFix/>
          </a:blip>
          <a:srcRect b="0" l="40898" r="0" t="0"/>
          <a:stretch/>
        </p:blipFill>
        <p:spPr>
          <a:xfrm>
            <a:off x="0" y="1448221"/>
            <a:ext cx="2197076" cy="3717471"/>
          </a:xfrm>
          <a:prstGeom prst="rect">
            <a:avLst/>
          </a:prstGeom>
          <a:noFill/>
          <a:ln>
            <a:noFill/>
          </a:ln>
        </p:spPr>
      </p:pic>
      <p:sp>
        <p:nvSpPr>
          <p:cNvPr id="141" name="Google Shape;141;p110"/>
          <p:cNvSpPr/>
          <p:nvPr/>
        </p:nvSpPr>
        <p:spPr>
          <a:xfrm>
            <a:off x="380999" y="851548"/>
            <a:ext cx="6687981" cy="5005405"/>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entury Gothic"/>
              <a:ea typeface="Century Gothic"/>
              <a:cs typeface="Century Gothic"/>
              <a:sym typeface="Century Gothic"/>
            </a:endParaRPr>
          </a:p>
        </p:txBody>
      </p:sp>
      <p:sp>
        <p:nvSpPr>
          <p:cNvPr id="142" name="Google Shape;142;p110"/>
          <p:cNvSpPr/>
          <p:nvPr/>
        </p:nvSpPr>
        <p:spPr>
          <a:xfrm>
            <a:off x="380999" y="380999"/>
            <a:ext cx="6687981" cy="470550"/>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143" name="Google Shape;143;p110"/>
          <p:cNvGrpSpPr/>
          <p:nvPr/>
        </p:nvGrpSpPr>
        <p:grpSpPr>
          <a:xfrm>
            <a:off x="522515" y="505268"/>
            <a:ext cx="810985" cy="212272"/>
            <a:chOff x="1883229" y="800099"/>
            <a:chExt cx="810985" cy="212272"/>
          </a:xfrm>
        </p:grpSpPr>
        <p:sp>
          <p:nvSpPr>
            <p:cNvPr id="144" name="Google Shape;144;p110"/>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45" name="Google Shape;145;p110"/>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46" name="Google Shape;146;p110"/>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147" name="Google Shape;147;p110"/>
          <p:cNvSpPr txBox="1"/>
          <p:nvPr>
            <p:ph type="title"/>
          </p:nvPr>
        </p:nvSpPr>
        <p:spPr>
          <a:xfrm>
            <a:off x="385644" y="841808"/>
            <a:ext cx="6712153" cy="401286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110"/>
          <p:cNvSpPr/>
          <p:nvPr/>
        </p:nvSpPr>
        <p:spPr>
          <a:xfrm>
            <a:off x="720532" y="4854677"/>
            <a:ext cx="6008915" cy="652923"/>
          </a:xfrm>
          <a:prstGeom prst="roundRect">
            <a:avLst>
              <a:gd fmla="val 50000" name="adj"/>
            </a:avLst>
          </a:prstGeom>
          <a:solidFill>
            <a:schemeClr val="accent2"/>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49" name="Google Shape;149;p110"/>
          <p:cNvSpPr txBox="1"/>
          <p:nvPr>
            <p:ph idx="1" type="subTitle"/>
          </p:nvPr>
        </p:nvSpPr>
        <p:spPr>
          <a:xfrm>
            <a:off x="734784" y="4854677"/>
            <a:ext cx="6008915" cy="65292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10"/>
          <p:cNvSpPr/>
          <p:nvPr/>
        </p:nvSpPr>
        <p:spPr>
          <a:xfrm>
            <a:off x="8151132" y="1"/>
            <a:ext cx="4040868" cy="2484203"/>
          </a:xfrm>
          <a:custGeom>
            <a:rect b="b" l="l" r="r" t="t"/>
            <a:pathLst>
              <a:path extrusionOk="0" h="2484203" w="4040868">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rgbClr val="EAF8FD">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1" name="Google Shape;151;p110"/>
          <p:cNvSpPr/>
          <p:nvPr/>
        </p:nvSpPr>
        <p:spPr>
          <a:xfrm>
            <a:off x="7453932" y="851548"/>
            <a:ext cx="4353117" cy="5005405"/>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2" name="Google Shape;152;p110"/>
          <p:cNvSpPr/>
          <p:nvPr/>
        </p:nvSpPr>
        <p:spPr>
          <a:xfrm>
            <a:off x="7453932" y="380999"/>
            <a:ext cx="4353117" cy="470550"/>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153" name="Google Shape;153;p110"/>
          <p:cNvGrpSpPr/>
          <p:nvPr/>
        </p:nvGrpSpPr>
        <p:grpSpPr>
          <a:xfrm>
            <a:off x="7595447" y="505268"/>
            <a:ext cx="810985" cy="212272"/>
            <a:chOff x="1883229" y="800099"/>
            <a:chExt cx="810985" cy="212272"/>
          </a:xfrm>
        </p:grpSpPr>
        <p:sp>
          <p:nvSpPr>
            <p:cNvPr id="154" name="Google Shape;154;p110"/>
            <p:cNvSpPr/>
            <p:nvPr/>
          </p:nvSpPr>
          <p:spPr>
            <a:xfrm>
              <a:off x="1883229" y="800100"/>
              <a:ext cx="212271" cy="212271"/>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5" name="Google Shape;155;p110"/>
            <p:cNvSpPr/>
            <p:nvPr/>
          </p:nvSpPr>
          <p:spPr>
            <a:xfrm>
              <a:off x="2182586" y="800100"/>
              <a:ext cx="212271" cy="212271"/>
            </a:xfrm>
            <a:prstGeom prst="ellipse">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6" name="Google Shape;156;p110"/>
            <p:cNvSpPr/>
            <p:nvPr/>
          </p:nvSpPr>
          <p:spPr>
            <a:xfrm>
              <a:off x="2481943" y="800099"/>
              <a:ext cx="212271" cy="212271"/>
            </a:xfrm>
            <a:prstGeom prst="ellipse">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157" name="Google Shape;157;p110"/>
          <p:cNvSpPr/>
          <p:nvPr>
            <p:ph idx="2" type="pic"/>
          </p:nvPr>
        </p:nvSpPr>
        <p:spPr>
          <a:xfrm>
            <a:off x="7466631" y="859509"/>
            <a:ext cx="4324485" cy="4983480"/>
          </a:xfrm>
          <a:prstGeom prst="rect">
            <a:avLst/>
          </a:prstGeom>
          <a:noFill/>
          <a:ln>
            <a:noFill/>
          </a:ln>
        </p:spPr>
      </p:sp>
      <p:sp>
        <p:nvSpPr>
          <p:cNvPr id="158" name="Google Shape;158;p110"/>
          <p:cNvSpPr/>
          <p:nvPr/>
        </p:nvSpPr>
        <p:spPr>
          <a:xfrm>
            <a:off x="0" y="6226629"/>
            <a:ext cx="12192000" cy="631371"/>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59" name="Google Shape;159;p110"/>
          <p:cNvCxnSpPr/>
          <p:nvPr/>
        </p:nvCxnSpPr>
        <p:spPr>
          <a:xfrm>
            <a:off x="0" y="6226629"/>
            <a:ext cx="12192000" cy="0"/>
          </a:xfrm>
          <a:prstGeom prst="straightConnector1">
            <a:avLst/>
          </a:prstGeom>
          <a:noFill/>
          <a:ln cap="flat" cmpd="sng" w="38100">
            <a:solidFill>
              <a:schemeClr val="dk1"/>
            </a:solidFill>
            <a:prstDash val="solid"/>
            <a:miter lim="800000"/>
            <a:headEnd len="sm" w="sm" type="none"/>
            <a:tailEnd len="sm" w="sm" type="none"/>
          </a:ln>
        </p:spPr>
      </p:cxnSp>
      <p:sp>
        <p:nvSpPr>
          <p:cNvPr id="160" name="Google Shape;160;p110"/>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lvl1pPr lvl="0" algn="ctr">
              <a:spcBef>
                <a:spcPts val="0"/>
              </a:spcBef>
              <a:spcAft>
                <a:spcPts val="0"/>
              </a:spcAft>
              <a:buSzPts val="1400"/>
              <a:buNone/>
              <a:defRPr sz="18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61" name="Google Shape;161;p110"/>
          <p:cNvPicPr preferRelativeResize="0"/>
          <p:nvPr/>
        </p:nvPicPr>
        <p:blipFill rotWithShape="1">
          <a:blip r:embed="rId3">
            <a:alphaModFix/>
          </a:blip>
          <a:srcRect b="0" l="0" r="0" t="0"/>
          <a:stretch/>
        </p:blipFill>
        <p:spPr>
          <a:xfrm>
            <a:off x="9542011" y="6405154"/>
            <a:ext cx="274320" cy="274320"/>
          </a:xfrm>
          <a:prstGeom prst="rect">
            <a:avLst/>
          </a:prstGeom>
          <a:noFill/>
          <a:ln>
            <a:noFill/>
          </a:ln>
        </p:spPr>
      </p:pic>
      <p:pic>
        <p:nvPicPr>
          <p:cNvPr id="162" name="Google Shape;162;p110"/>
          <p:cNvPicPr preferRelativeResize="0"/>
          <p:nvPr/>
        </p:nvPicPr>
        <p:blipFill rotWithShape="1">
          <a:blip r:embed="rId4">
            <a:alphaModFix/>
          </a:blip>
          <a:srcRect b="0" l="0" r="0" t="0"/>
          <a:stretch/>
        </p:blipFill>
        <p:spPr>
          <a:xfrm>
            <a:off x="9168948" y="6405154"/>
            <a:ext cx="274320" cy="274320"/>
          </a:xfrm>
          <a:prstGeom prst="rect">
            <a:avLst/>
          </a:prstGeom>
          <a:noFill/>
          <a:ln>
            <a:noFill/>
          </a:ln>
        </p:spPr>
      </p:pic>
      <p:pic>
        <p:nvPicPr>
          <p:cNvPr id="163" name="Google Shape;163;p110"/>
          <p:cNvPicPr preferRelativeResize="0"/>
          <p:nvPr/>
        </p:nvPicPr>
        <p:blipFill rotWithShape="1">
          <a:blip r:embed="rId5">
            <a:alphaModFix/>
          </a:blip>
          <a:srcRect b="13557" l="13558" r="13557" t="13558"/>
          <a:stretch/>
        </p:blipFill>
        <p:spPr>
          <a:xfrm>
            <a:off x="8795884" y="6405154"/>
            <a:ext cx="274320" cy="274320"/>
          </a:xfrm>
          <a:prstGeom prst="rect">
            <a:avLst/>
          </a:prstGeom>
          <a:noFill/>
          <a:ln>
            <a:noFill/>
          </a:ln>
        </p:spPr>
      </p:pic>
      <p:sp>
        <p:nvSpPr>
          <p:cNvPr id="164" name="Google Shape;164;p110"/>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lvl1pPr indent="0" lvl="0" marL="0" algn="ctr">
              <a:spcBef>
                <a:spcPts val="0"/>
              </a:spcBef>
              <a:buNone/>
              <a:defRPr sz="1800">
                <a:solidFill>
                  <a:schemeClr val="dk1"/>
                </a:solidFill>
                <a:latin typeface="Arial"/>
                <a:ea typeface="Arial"/>
                <a:cs typeface="Arial"/>
                <a:sym typeface="Arial"/>
              </a:defRPr>
            </a:lvl1pPr>
            <a:lvl2pPr indent="0" lvl="1" marL="0" algn="ctr">
              <a:spcBef>
                <a:spcPts val="0"/>
              </a:spcBef>
              <a:buNone/>
              <a:defRPr sz="1800">
                <a:solidFill>
                  <a:schemeClr val="dk1"/>
                </a:solidFill>
                <a:latin typeface="Arial"/>
                <a:ea typeface="Arial"/>
                <a:cs typeface="Arial"/>
                <a:sym typeface="Arial"/>
              </a:defRPr>
            </a:lvl2pPr>
            <a:lvl3pPr indent="0" lvl="2" marL="0" algn="ctr">
              <a:spcBef>
                <a:spcPts val="0"/>
              </a:spcBef>
              <a:buNone/>
              <a:defRPr sz="1800">
                <a:solidFill>
                  <a:schemeClr val="dk1"/>
                </a:solidFill>
                <a:latin typeface="Arial"/>
                <a:ea typeface="Arial"/>
                <a:cs typeface="Arial"/>
                <a:sym typeface="Arial"/>
              </a:defRPr>
            </a:lvl3pPr>
            <a:lvl4pPr indent="0" lvl="3" marL="0" algn="ctr">
              <a:spcBef>
                <a:spcPts val="0"/>
              </a:spcBef>
              <a:buNone/>
              <a:defRPr sz="1800">
                <a:solidFill>
                  <a:schemeClr val="dk1"/>
                </a:solidFill>
                <a:latin typeface="Arial"/>
                <a:ea typeface="Arial"/>
                <a:cs typeface="Arial"/>
                <a:sym typeface="Arial"/>
              </a:defRPr>
            </a:lvl4pPr>
            <a:lvl5pPr indent="0" lvl="4" marL="0" algn="ctr">
              <a:spcBef>
                <a:spcPts val="0"/>
              </a:spcBef>
              <a:buNone/>
              <a:defRPr sz="1800">
                <a:solidFill>
                  <a:schemeClr val="dk1"/>
                </a:solidFill>
                <a:latin typeface="Arial"/>
                <a:ea typeface="Arial"/>
                <a:cs typeface="Arial"/>
                <a:sym typeface="Arial"/>
              </a:defRPr>
            </a:lvl5pPr>
            <a:lvl6pPr indent="0" lvl="5" marL="0" algn="ctr">
              <a:spcBef>
                <a:spcPts val="0"/>
              </a:spcBef>
              <a:buNone/>
              <a:defRPr sz="1800">
                <a:solidFill>
                  <a:schemeClr val="dk1"/>
                </a:solidFill>
                <a:latin typeface="Arial"/>
                <a:ea typeface="Arial"/>
                <a:cs typeface="Arial"/>
                <a:sym typeface="Arial"/>
              </a:defRPr>
            </a:lvl6pPr>
            <a:lvl7pPr indent="0" lvl="6" marL="0" algn="ctr">
              <a:spcBef>
                <a:spcPts val="0"/>
              </a:spcBef>
              <a:buNone/>
              <a:defRPr sz="1800">
                <a:solidFill>
                  <a:schemeClr val="dk1"/>
                </a:solidFill>
                <a:latin typeface="Arial"/>
                <a:ea typeface="Arial"/>
                <a:cs typeface="Arial"/>
                <a:sym typeface="Arial"/>
              </a:defRPr>
            </a:lvl7pPr>
            <a:lvl8pPr indent="0" lvl="7" marL="0" algn="ctr">
              <a:spcBef>
                <a:spcPts val="0"/>
              </a:spcBef>
              <a:buNone/>
              <a:defRPr sz="1800">
                <a:solidFill>
                  <a:schemeClr val="dk1"/>
                </a:solidFill>
                <a:latin typeface="Arial"/>
                <a:ea typeface="Arial"/>
                <a:cs typeface="Arial"/>
                <a:sym typeface="Arial"/>
              </a:defRPr>
            </a:lvl8pPr>
            <a:lvl9pPr indent="0" lvl="8" marL="0" algn="ctr">
              <a:spcBef>
                <a:spcPts val="0"/>
              </a:spcBef>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5" name="Google Shape;165;p110"/>
          <p:cNvSpPr/>
          <p:nvPr/>
        </p:nvSpPr>
        <p:spPr>
          <a:xfrm>
            <a:off x="381001" y="6352731"/>
            <a:ext cx="1306286" cy="397329"/>
          </a:xfrm>
          <a:prstGeom prst="rect">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START</a:t>
            </a:r>
            <a:endParaRPr b="1" sz="1800">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01"/>
          <p:cNvSpPr txBox="1"/>
          <p:nvPr>
            <p:ph type="title"/>
          </p:nvPr>
        </p:nvSpPr>
        <p:spPr>
          <a:xfrm>
            <a:off x="381000" y="381000"/>
            <a:ext cx="114300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1"/>
          <p:cNvSpPr txBox="1"/>
          <p:nvPr>
            <p:ph idx="1" type="body"/>
          </p:nvPr>
        </p:nvSpPr>
        <p:spPr>
          <a:xfrm>
            <a:off x="381000" y="1825625"/>
            <a:ext cx="114300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888888"/>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888888"/>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888888"/>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888888"/>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888888"/>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888888"/>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888888"/>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01"/>
          <p:cNvSpPr txBox="1"/>
          <p:nvPr/>
        </p:nvSpPr>
        <p:spPr>
          <a:xfrm>
            <a:off x="190500" y="6560820"/>
            <a:ext cx="419100" cy="10668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700" u="none" cap="none" strike="noStrike">
                <a:solidFill>
                  <a:srgbClr val="000000"/>
                </a:solidFill>
                <a:latin typeface="Calibri"/>
                <a:ea typeface="Calibri"/>
                <a:cs typeface="Calibri"/>
                <a:sym typeface="Calibri"/>
              </a:rPr>
              <a:t>C2 General</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9.png"/><Relationship Id="rId5" Type="http://schemas.openxmlformats.org/officeDocument/2006/relationships/image" Target="../media/image21.jp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1.jpg"/><Relationship Id="rId5"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21.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1.jp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5.png"/><Relationship Id="rId4" Type="http://schemas.openxmlformats.org/officeDocument/2006/relationships/image" Target="../media/image21.jp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21.jp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21.jp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jpg"/><Relationship Id="rId4" Type="http://schemas.openxmlformats.org/officeDocument/2006/relationships/image" Target="../media/image21.jp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21.jp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21.jp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1.jp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1.jp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21.jp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1.jp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1.jpg"/><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1.jp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1.jpg"/><Relationship Id="rId5"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1.jpg"/><Relationship Id="rId5"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jp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21.jp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1.png"/><Relationship Id="rId4" Type="http://schemas.openxmlformats.org/officeDocument/2006/relationships/image" Target="../media/image21.jp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1.jp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docs.redhat.com/" TargetMode="External"/><Relationship Id="rId4" Type="http://schemas.openxmlformats.org/officeDocument/2006/relationships/hyperlink" Target="http://tldp.org/" TargetMode="External"/><Relationship Id="rId5" Type="http://schemas.openxmlformats.org/officeDocument/2006/relationships/image" Target="../media/image21.jpg"/><Relationship Id="rId6"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1.jpg"/><Relationship Id="rId5"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21.jpg"/><Relationship Id="rId5"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21.jpg"/><Relationship Id="rId5"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21.jpg"/><Relationship Id="rId5"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21.jpg"/><Relationship Id="rId5"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21.jpg"/><Relationship Id="rId5"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21.jpg"/><Relationship Id="rId5"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21.jpg"/><Relationship Id="rId5"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0.png"/><Relationship Id="rId4" Type="http://schemas.openxmlformats.org/officeDocument/2006/relationships/image" Target="../media/image21.jpg"/><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1.png"/><Relationship Id="rId4" Type="http://schemas.openxmlformats.org/officeDocument/2006/relationships/image" Target="../media/image21.jpg"/><Relationship Id="rId5"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21.jpg"/><Relationship Id="rId5"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21.jpg"/><Relationship Id="rId5"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21.jpg"/><Relationship Id="rId5"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21.jpg"/><Relationship Id="rId5"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21.jpg"/><Relationship Id="rId5"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 Id="rId4" Type="http://schemas.openxmlformats.org/officeDocument/2006/relationships/image" Target="../media/image21.jpg"/><Relationship Id="rId5"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66.png"/><Relationship Id="rId5" Type="http://schemas.openxmlformats.org/officeDocument/2006/relationships/image" Target="../media/image57.png"/><Relationship Id="rId6" Type="http://schemas.openxmlformats.org/officeDocument/2006/relationships/image" Target="../media/image21.jpg"/><Relationship Id="rId7"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1.jp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21.jp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47.png"/><Relationship Id="rId5" Type="http://schemas.openxmlformats.org/officeDocument/2006/relationships/image" Target="../media/image21.jpg"/><Relationship Id="rId6"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21.jpg"/><Relationship Id="rId5"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21.jpg"/><Relationship Id="rId5"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21.jpg"/><Relationship Id="rId5"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8.png"/><Relationship Id="rId4" Type="http://schemas.openxmlformats.org/officeDocument/2006/relationships/image" Target="../media/image21.jpg"/><Relationship Id="rId5"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2.png"/><Relationship Id="rId4" Type="http://schemas.openxmlformats.org/officeDocument/2006/relationships/image" Target="../media/image21.jpg"/><Relationship Id="rId5"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1.png"/><Relationship Id="rId4" Type="http://schemas.openxmlformats.org/officeDocument/2006/relationships/image" Target="../media/image21.jpg"/><Relationship Id="rId5"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1.jp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1.jp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1.jp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3.png"/><Relationship Id="rId4" Type="http://schemas.openxmlformats.org/officeDocument/2006/relationships/image" Target="../media/image21.jp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1.jpg"/><Relationship Id="rId5"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8.png"/><Relationship Id="rId4" Type="http://schemas.openxmlformats.org/officeDocument/2006/relationships/image" Target="../media/image21.jpg"/><Relationship Id="rId5"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9.png"/><Relationship Id="rId4" Type="http://schemas.openxmlformats.org/officeDocument/2006/relationships/image" Target="../media/image21.jpg"/><Relationship Id="rId5"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9.png"/><Relationship Id="rId4" Type="http://schemas.openxmlformats.org/officeDocument/2006/relationships/image" Target="../media/image21.jpg"/><Relationship Id="rId5"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0.png"/><Relationship Id="rId4" Type="http://schemas.openxmlformats.org/officeDocument/2006/relationships/image" Target="../media/image21.jpg"/><Relationship Id="rId5"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9.png"/><Relationship Id="rId4" Type="http://schemas.openxmlformats.org/officeDocument/2006/relationships/image" Target="../media/image21.jpg"/><Relationship Id="rId5" Type="http://schemas.openxmlformats.org/officeDocument/2006/relationships/image" Target="../media/image1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2.png"/><Relationship Id="rId4" Type="http://schemas.openxmlformats.org/officeDocument/2006/relationships/image" Target="../media/image21.jpg"/><Relationship Id="rId5"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3.png"/><Relationship Id="rId4" Type="http://schemas.openxmlformats.org/officeDocument/2006/relationships/image" Target="../media/image21.jpg"/><Relationship Id="rId5"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5.png"/><Relationship Id="rId4" Type="http://schemas.openxmlformats.org/officeDocument/2006/relationships/image" Target="../media/image21.jpg"/><Relationship Id="rId5"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6.png"/><Relationship Id="rId4" Type="http://schemas.openxmlformats.org/officeDocument/2006/relationships/image" Target="../media/image21.jpg"/><Relationship Id="rId5"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8.png"/><Relationship Id="rId4" Type="http://schemas.openxmlformats.org/officeDocument/2006/relationships/image" Target="../media/image21.jp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4.png"/><Relationship Id="rId4" Type="http://schemas.openxmlformats.org/officeDocument/2006/relationships/image" Target="../media/image21.jpg"/><Relationship Id="rId5"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7.png"/><Relationship Id="rId4" Type="http://schemas.openxmlformats.org/officeDocument/2006/relationships/image" Target="../media/image21.jpg"/><Relationship Id="rId5"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7.png"/><Relationship Id="rId4" Type="http://schemas.openxmlformats.org/officeDocument/2006/relationships/image" Target="../media/image88.png"/><Relationship Id="rId5" Type="http://schemas.openxmlformats.org/officeDocument/2006/relationships/image" Target="../media/image72.png"/><Relationship Id="rId6" Type="http://schemas.openxmlformats.org/officeDocument/2006/relationships/image" Target="../media/image21.jpg"/><Relationship Id="rId7" Type="http://schemas.openxmlformats.org/officeDocument/2006/relationships/image" Target="../media/image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3.png"/><Relationship Id="rId4" Type="http://schemas.openxmlformats.org/officeDocument/2006/relationships/image" Target="../media/image21.jpg"/><Relationship Id="rId5"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9.png"/><Relationship Id="rId4" Type="http://schemas.openxmlformats.org/officeDocument/2006/relationships/image" Target="../media/image21.jpg"/><Relationship Id="rId5"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0.png"/><Relationship Id="rId4" Type="http://schemas.openxmlformats.org/officeDocument/2006/relationships/image" Target="../media/image21.jpg"/><Relationship Id="rId5" Type="http://schemas.openxmlformats.org/officeDocument/2006/relationships/image" Target="../media/image1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6.png"/><Relationship Id="rId4" Type="http://schemas.openxmlformats.org/officeDocument/2006/relationships/image" Target="../media/image21.jpg"/><Relationship Id="rId5" Type="http://schemas.openxmlformats.org/officeDocument/2006/relationships/image" Target="../media/image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7.png"/><Relationship Id="rId4" Type="http://schemas.openxmlformats.org/officeDocument/2006/relationships/image" Target="../media/image21.jpg"/><Relationship Id="rId5" Type="http://schemas.openxmlformats.org/officeDocument/2006/relationships/image" Target="../media/image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0.png"/><Relationship Id="rId4" Type="http://schemas.openxmlformats.org/officeDocument/2006/relationships/image" Target="../media/image21.jpg"/><Relationship Id="rId5" Type="http://schemas.openxmlformats.org/officeDocument/2006/relationships/image" Target="../media/image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21.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1.jpg"/><Relationship Id="rId5"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9.png"/><Relationship Id="rId4" Type="http://schemas.openxmlformats.org/officeDocument/2006/relationships/image" Target="../media/image21.jpg"/><Relationship Id="rId5" Type="http://schemas.openxmlformats.org/officeDocument/2006/relationships/image" Target="../media/image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01.png"/><Relationship Id="rId4" Type="http://schemas.openxmlformats.org/officeDocument/2006/relationships/image" Target="../media/image21.jpg"/><Relationship Id="rId5" Type="http://schemas.openxmlformats.org/officeDocument/2006/relationships/image" Target="../media/image1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1.png"/><Relationship Id="rId4" Type="http://schemas.openxmlformats.org/officeDocument/2006/relationships/image" Target="../media/image21.jpg"/><Relationship Id="rId5" Type="http://schemas.openxmlformats.org/officeDocument/2006/relationships/image" Target="../media/image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7.png"/><Relationship Id="rId4" Type="http://schemas.openxmlformats.org/officeDocument/2006/relationships/image" Target="../media/image21.jpg"/><Relationship Id="rId5" Type="http://schemas.openxmlformats.org/officeDocument/2006/relationships/image" Target="../media/image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2.png"/><Relationship Id="rId4" Type="http://schemas.openxmlformats.org/officeDocument/2006/relationships/image" Target="../media/image21.jpg"/><Relationship Id="rId5" Type="http://schemas.openxmlformats.org/officeDocument/2006/relationships/image" Target="../media/image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4.png"/><Relationship Id="rId4" Type="http://schemas.openxmlformats.org/officeDocument/2006/relationships/image" Target="../media/image21.jpg"/><Relationship Id="rId5" Type="http://schemas.openxmlformats.org/officeDocument/2006/relationships/image" Target="../media/image1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92.png"/><Relationship Id="rId4" Type="http://schemas.openxmlformats.org/officeDocument/2006/relationships/image" Target="../media/image21.jpg"/><Relationship Id="rId5" Type="http://schemas.openxmlformats.org/officeDocument/2006/relationships/image" Target="../media/image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05.png"/><Relationship Id="rId4" Type="http://schemas.openxmlformats.org/officeDocument/2006/relationships/image" Target="../media/image21.jpg"/><Relationship Id="rId5" Type="http://schemas.openxmlformats.org/officeDocument/2006/relationships/image" Target="../media/image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5.png"/><Relationship Id="rId4" Type="http://schemas.openxmlformats.org/officeDocument/2006/relationships/image" Target="../media/image21.jpg"/><Relationship Id="rId5" Type="http://schemas.openxmlformats.org/officeDocument/2006/relationships/image" Target="../media/image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4.png"/><Relationship Id="rId4" Type="http://schemas.openxmlformats.org/officeDocument/2006/relationships/image" Target="../media/image21.jp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1.jpg"/><Relationship Id="rId6"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94.png"/><Relationship Id="rId4" Type="http://schemas.openxmlformats.org/officeDocument/2006/relationships/image" Target="../media/image21.jpg"/><Relationship Id="rId5" Type="http://schemas.openxmlformats.org/officeDocument/2006/relationships/image" Target="../media/image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00.png"/><Relationship Id="rId4" Type="http://schemas.openxmlformats.org/officeDocument/2006/relationships/image" Target="../media/image21.jpg"/><Relationship Id="rId5" Type="http://schemas.openxmlformats.org/officeDocument/2006/relationships/image" Target="../media/image1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93.png"/><Relationship Id="rId4" Type="http://schemas.openxmlformats.org/officeDocument/2006/relationships/image" Target="../media/image21.jpg"/><Relationship Id="rId5" Type="http://schemas.openxmlformats.org/officeDocument/2006/relationships/image" Target="../media/image1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6.png"/><Relationship Id="rId4" Type="http://schemas.openxmlformats.org/officeDocument/2006/relationships/image" Target="../media/image21.jpg"/><Relationship Id="rId5" Type="http://schemas.openxmlformats.org/officeDocument/2006/relationships/image" Target="../media/image1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07.png"/><Relationship Id="rId4" Type="http://schemas.openxmlformats.org/officeDocument/2006/relationships/image" Target="../media/image21.jpg"/><Relationship Id="rId5" Type="http://schemas.openxmlformats.org/officeDocument/2006/relationships/image" Target="../media/image1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95.png"/><Relationship Id="rId4" Type="http://schemas.openxmlformats.org/officeDocument/2006/relationships/image" Target="../media/image21.jpg"/><Relationship Id="rId5" Type="http://schemas.openxmlformats.org/officeDocument/2006/relationships/image" Target="../media/image1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09.png"/><Relationship Id="rId4" Type="http://schemas.openxmlformats.org/officeDocument/2006/relationships/image" Target="../media/image21.jpg"/><Relationship Id="rId5" Type="http://schemas.openxmlformats.org/officeDocument/2006/relationships/image" Target="../media/image1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8.png"/><Relationship Id="rId4" Type="http://schemas.openxmlformats.org/officeDocument/2006/relationships/image" Target="../media/image21.jpg"/><Relationship Id="rId5" Type="http://schemas.openxmlformats.org/officeDocument/2006/relationships/image" Target="../media/image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03.png"/><Relationship Id="rId4" Type="http://schemas.openxmlformats.org/officeDocument/2006/relationships/image" Target="../media/image21.jpg"/><Relationship Id="rId5" Type="http://schemas.openxmlformats.org/officeDocument/2006/relationships/image" Target="../media/image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96.png"/><Relationship Id="rId4" Type="http://schemas.openxmlformats.org/officeDocument/2006/relationships/image" Target="../media/image21.jp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328" name="Shape 328"/>
        <p:cNvGrpSpPr/>
        <p:nvPr/>
      </p:nvGrpSpPr>
      <p:grpSpPr>
        <a:xfrm>
          <a:off x="0" y="0"/>
          <a:ext cx="0" cy="0"/>
          <a:chOff x="0" y="0"/>
          <a:chExt cx="0" cy="0"/>
        </a:xfrm>
      </p:grpSpPr>
      <p:sp>
        <p:nvSpPr>
          <p:cNvPr id="329" name="Google Shape;329;p1"/>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rPr lang="en-US"/>
              <a:t>RHEL 9</a:t>
            </a:r>
            <a:endParaRPr/>
          </a:p>
        </p:txBody>
      </p:sp>
      <p:pic>
        <p:nvPicPr>
          <p:cNvPr descr="A red hat with black band&#10;&#10;Description automatically generated" id="330" name="Google Shape;330;p1"/>
          <p:cNvPicPr preferRelativeResize="0"/>
          <p:nvPr/>
        </p:nvPicPr>
        <p:blipFill rotWithShape="1">
          <a:blip r:embed="rId4">
            <a:alphaModFix/>
          </a:blip>
          <a:srcRect b="0" l="0" r="0" t="0"/>
          <a:stretch/>
        </p:blipFill>
        <p:spPr>
          <a:xfrm>
            <a:off x="3262744" y="2881745"/>
            <a:ext cx="1094509" cy="1094509"/>
          </a:xfrm>
          <a:prstGeom prst="rect">
            <a:avLst/>
          </a:prstGeom>
          <a:noFill/>
          <a:ln>
            <a:noFill/>
          </a:ln>
        </p:spPr>
      </p:pic>
      <p:pic>
        <p:nvPicPr>
          <p:cNvPr descr="DEPI.jpg" id="331" name="Google Shape;331;p1"/>
          <p:cNvPicPr preferRelativeResize="0"/>
          <p:nvPr/>
        </p:nvPicPr>
        <p:blipFill rotWithShape="1">
          <a:blip r:embed="rId5">
            <a:alphaModFix/>
          </a:blip>
          <a:srcRect b="0" l="0" r="0" t="0"/>
          <a:stretch/>
        </p:blipFill>
        <p:spPr>
          <a:xfrm>
            <a:off x="182880" y="182880"/>
            <a:ext cx="914400" cy="914400"/>
          </a:xfrm>
          <a:prstGeom prst="rect">
            <a:avLst/>
          </a:prstGeom>
          <a:noFill/>
          <a:ln>
            <a:noFill/>
          </a:ln>
        </p:spPr>
      </p:pic>
      <p:pic>
        <p:nvPicPr>
          <p:cNvPr descr="346cab7d-b51a-4e7c-b4b7-abda159fe5cd.png" id="332" name="Google Shape;332;p1"/>
          <p:cNvPicPr preferRelativeResize="0"/>
          <p:nvPr/>
        </p:nvPicPr>
        <p:blipFill rotWithShape="1">
          <a:blip r:embed="rId6">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0"/>
          <p:cNvSpPr txBox="1"/>
          <p:nvPr>
            <p:ph type="title"/>
          </p:nvPr>
        </p:nvSpPr>
        <p:spPr>
          <a:xfrm>
            <a:off x="1102104" y="532566"/>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Remote access over secure shell (ssh)</a:t>
            </a:r>
            <a:endParaRPr/>
          </a:p>
        </p:txBody>
      </p:sp>
      <p:sp>
        <p:nvSpPr>
          <p:cNvPr id="425" name="Google Shape;425;p10"/>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426" name="Google Shape;426;p10"/>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427" name="Google Shape;427;p10"/>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428" name="Google Shape;428;p10"/>
          <p:cNvPicPr preferRelativeResize="0"/>
          <p:nvPr/>
        </p:nvPicPr>
        <p:blipFill rotWithShape="1">
          <a:blip r:embed="rId3">
            <a:alphaModFix/>
          </a:blip>
          <a:srcRect b="0" l="0" r="0" t="0"/>
          <a:stretch/>
        </p:blipFill>
        <p:spPr>
          <a:xfrm>
            <a:off x="363682" y="1541785"/>
            <a:ext cx="11461173" cy="4159396"/>
          </a:xfrm>
          <a:prstGeom prst="rect">
            <a:avLst/>
          </a:prstGeom>
          <a:noFill/>
          <a:ln>
            <a:noFill/>
          </a:ln>
        </p:spPr>
      </p:pic>
      <p:pic>
        <p:nvPicPr>
          <p:cNvPr descr="DEPI.jpg" id="429" name="Google Shape;429;p10"/>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430" name="Google Shape;430;p10"/>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00"/>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1320" name="Google Shape;1320;p100"/>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321" name="Google Shape;1321;p100"/>
          <p:cNvSpPr txBox="1"/>
          <p:nvPr/>
        </p:nvSpPr>
        <p:spPr>
          <a:xfrm>
            <a:off x="4208303" y="2265218"/>
            <a:ext cx="377539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rgbClr val="C8280C"/>
                </a:solidFill>
                <a:latin typeface="Arial"/>
                <a:ea typeface="Arial"/>
                <a:cs typeface="Arial"/>
                <a:sym typeface="Arial"/>
              </a:rPr>
              <a:t>Thank you </a:t>
            </a:r>
            <a:endParaRPr/>
          </a:p>
        </p:txBody>
      </p:sp>
      <p:pic>
        <p:nvPicPr>
          <p:cNvPr descr="DEPI.jpg" id="1322" name="Google Shape;1322;p100"/>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1323" name="Google Shape;1323;p100"/>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1"/>
          <p:cNvSpPr txBox="1"/>
          <p:nvPr>
            <p:ph type="title"/>
          </p:nvPr>
        </p:nvSpPr>
        <p:spPr>
          <a:xfrm>
            <a:off x="1284984" y="608065"/>
            <a:ext cx="10907016" cy="922516"/>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Basic commands</a:t>
            </a:r>
            <a:endParaRPr/>
          </a:p>
        </p:txBody>
      </p:sp>
      <p:sp>
        <p:nvSpPr>
          <p:cNvPr id="436" name="Google Shape;436;p11"/>
          <p:cNvSpPr txBox="1"/>
          <p:nvPr>
            <p:ph idx="1" type="body"/>
          </p:nvPr>
        </p:nvSpPr>
        <p:spPr>
          <a:xfrm>
            <a:off x="641350" y="1870364"/>
            <a:ext cx="5229513" cy="3636818"/>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5555"/>
              </a:lnSpc>
              <a:spcBef>
                <a:spcPts val="0"/>
              </a:spcBef>
              <a:spcAft>
                <a:spcPts val="0"/>
              </a:spcAft>
              <a:buClr>
                <a:schemeClr val="dk1"/>
              </a:buClr>
              <a:buSzPts val="1800"/>
              <a:buNone/>
            </a:pPr>
            <a:r>
              <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date</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cal</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passwd</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file</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cat</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less</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more</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head</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tail</a:t>
            </a:r>
            <a:endParaRPr/>
          </a:p>
          <a:p>
            <a:pPr indent="-171450" lvl="0" marL="285750" rtl="0" algn="l">
              <a:lnSpc>
                <a:spcPct val="105555"/>
              </a:lnSpc>
              <a:spcBef>
                <a:spcPts val="1000"/>
              </a:spcBef>
              <a:spcAft>
                <a:spcPts val="0"/>
              </a:spcAft>
              <a:buClr>
                <a:schemeClr val="dk1"/>
              </a:buClr>
              <a:buSzPts val="1800"/>
              <a:buFont typeface="Noto Sans Symbols"/>
              <a:buNone/>
            </a:pPr>
            <a:r>
              <a:t/>
            </a:r>
            <a:endParaRPr/>
          </a:p>
        </p:txBody>
      </p:sp>
      <p:sp>
        <p:nvSpPr>
          <p:cNvPr id="437" name="Google Shape;437;p11"/>
          <p:cNvSpPr txBox="1"/>
          <p:nvPr>
            <p:ph idx="2" type="body"/>
          </p:nvPr>
        </p:nvSpPr>
        <p:spPr>
          <a:xfrm>
            <a:off x="6321138" y="1963881"/>
            <a:ext cx="5493325" cy="3636818"/>
          </a:xfrm>
          <a:prstGeom prst="rect">
            <a:avLst/>
          </a:prstGeom>
          <a:solidFill>
            <a:srgbClr val="0070C0"/>
          </a:solidFill>
          <a:ln>
            <a:noFill/>
          </a:ln>
        </p:spPr>
        <p:txBody>
          <a:bodyPr anchorCtr="0" anchor="t" bIns="45700" lIns="91425" spcFirstLastPara="1" rIns="91425" wrap="square" tIns="45700">
            <a:noAutofit/>
          </a:bodyPr>
          <a:lstStyle/>
          <a:p>
            <a:pPr indent="0" lvl="0" marL="0" rtl="0" algn="l">
              <a:lnSpc>
                <a:spcPct val="105555"/>
              </a:lnSpc>
              <a:spcBef>
                <a:spcPts val="0"/>
              </a:spcBef>
              <a:spcAft>
                <a:spcPts val="0"/>
              </a:spcAft>
              <a:buClr>
                <a:schemeClr val="dk1"/>
              </a:buClr>
              <a:buSzPts val="1800"/>
              <a:buNone/>
            </a:pPr>
            <a:r>
              <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history</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ls</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id</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clear</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t>exsit</a:t>
            </a:r>
            <a:endParaRPr/>
          </a:p>
          <a:p>
            <a:pPr indent="-171450" lvl="0" marL="285750" rtl="0" algn="l">
              <a:lnSpc>
                <a:spcPct val="105555"/>
              </a:lnSpc>
              <a:spcBef>
                <a:spcPts val="1000"/>
              </a:spcBef>
              <a:spcAft>
                <a:spcPts val="0"/>
              </a:spcAft>
              <a:buClr>
                <a:schemeClr val="dk1"/>
              </a:buClr>
              <a:buSzPts val="1800"/>
              <a:buFont typeface="Noto Sans Symbols"/>
              <a:buNone/>
            </a:pPr>
            <a:r>
              <a:t/>
            </a:r>
            <a:endParaRPr/>
          </a:p>
          <a:p>
            <a:pPr indent="-171450" lvl="0" marL="285750" rtl="0" algn="l">
              <a:lnSpc>
                <a:spcPct val="105555"/>
              </a:lnSpc>
              <a:spcBef>
                <a:spcPts val="1000"/>
              </a:spcBef>
              <a:spcAft>
                <a:spcPts val="0"/>
              </a:spcAft>
              <a:buClr>
                <a:schemeClr val="dk1"/>
              </a:buClr>
              <a:buSzPts val="1800"/>
              <a:buFont typeface="Noto Sans Symbols"/>
              <a:buNone/>
            </a:pPr>
            <a:r>
              <a:t/>
            </a:r>
            <a:endParaRPr/>
          </a:p>
          <a:p>
            <a:pPr indent="-171450" lvl="0" marL="285750" rtl="0" algn="l">
              <a:lnSpc>
                <a:spcPct val="105555"/>
              </a:lnSpc>
              <a:spcBef>
                <a:spcPts val="1000"/>
              </a:spcBef>
              <a:spcAft>
                <a:spcPts val="0"/>
              </a:spcAft>
              <a:buClr>
                <a:schemeClr val="dk1"/>
              </a:buClr>
              <a:buSzPts val="1800"/>
              <a:buFont typeface="Noto Sans Symbols"/>
              <a:buNone/>
            </a:pPr>
            <a:r>
              <a:t/>
            </a:r>
            <a:endParaRPr/>
          </a:p>
          <a:p>
            <a:pPr indent="-171450" lvl="0" marL="285750" rtl="0" algn="l">
              <a:lnSpc>
                <a:spcPct val="105555"/>
              </a:lnSpc>
              <a:spcBef>
                <a:spcPts val="1000"/>
              </a:spcBef>
              <a:spcAft>
                <a:spcPts val="0"/>
              </a:spcAft>
              <a:buClr>
                <a:schemeClr val="dk1"/>
              </a:buClr>
              <a:buSzPts val="1800"/>
              <a:buFont typeface="Noto Sans Symbols"/>
              <a:buNone/>
            </a:pPr>
            <a:r>
              <a:t/>
            </a:r>
            <a:endParaRPr/>
          </a:p>
          <a:p>
            <a:pPr indent="-171450" lvl="0" marL="285750" rtl="0" algn="l">
              <a:lnSpc>
                <a:spcPct val="105555"/>
              </a:lnSpc>
              <a:spcBef>
                <a:spcPts val="1000"/>
              </a:spcBef>
              <a:spcAft>
                <a:spcPts val="0"/>
              </a:spcAft>
              <a:buClr>
                <a:schemeClr val="dk1"/>
              </a:buClr>
              <a:buSzPts val="1800"/>
              <a:buFont typeface="Noto Sans Symbols"/>
              <a:buNone/>
            </a:pPr>
            <a:r>
              <a:t/>
            </a:r>
            <a:endParaRPr/>
          </a:p>
        </p:txBody>
      </p:sp>
      <p:sp>
        <p:nvSpPr>
          <p:cNvPr id="438" name="Google Shape;438;p11"/>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439" name="Google Shape;439;p11"/>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DEPI.jpg" id="440" name="Google Shape;440;p11"/>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441" name="Google Shape;441;p11"/>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2"/>
          <p:cNvSpPr txBox="1"/>
          <p:nvPr>
            <p:ph type="title"/>
          </p:nvPr>
        </p:nvSpPr>
        <p:spPr>
          <a:xfrm>
            <a:off x="1097280"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Terminal shortcuts</a:t>
            </a:r>
            <a:endParaRPr/>
          </a:p>
        </p:txBody>
      </p:sp>
      <p:sp>
        <p:nvSpPr>
          <p:cNvPr id="447" name="Google Shape;447;p12"/>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448" name="Google Shape;448;p12"/>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449" name="Google Shape;449;p12"/>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450" name="Google Shape;450;p12"/>
          <p:cNvPicPr preferRelativeResize="0"/>
          <p:nvPr/>
        </p:nvPicPr>
        <p:blipFill rotWithShape="1">
          <a:blip r:embed="rId3">
            <a:alphaModFix/>
          </a:blip>
          <a:srcRect b="0" l="0" r="0" t="0"/>
          <a:stretch/>
        </p:blipFill>
        <p:spPr>
          <a:xfrm>
            <a:off x="2088573" y="2051789"/>
            <a:ext cx="7923259" cy="3002811"/>
          </a:xfrm>
          <a:prstGeom prst="rect">
            <a:avLst/>
          </a:prstGeom>
          <a:noFill/>
          <a:ln>
            <a:noFill/>
          </a:ln>
        </p:spPr>
      </p:pic>
      <p:pic>
        <p:nvPicPr>
          <p:cNvPr descr="DEPI.jpg" id="451" name="Google Shape;451;p12"/>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452" name="Google Shape;452;p12"/>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3"/>
          <p:cNvSpPr txBox="1"/>
          <p:nvPr>
            <p:ph type="title"/>
          </p:nvPr>
        </p:nvSpPr>
        <p:spPr>
          <a:xfrm>
            <a:off x="1417526" y="640080"/>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FILE-SYSTEM HIERARCHY</a:t>
            </a:r>
            <a:endParaRPr>
              <a:solidFill>
                <a:srgbClr val="C8280C"/>
              </a:solidFill>
            </a:endParaRPr>
          </a:p>
        </p:txBody>
      </p:sp>
      <p:sp>
        <p:nvSpPr>
          <p:cNvPr id="458" name="Google Shape;458;p13"/>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459" name="Google Shape;459;p13"/>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460" name="Google Shape;460;p13"/>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diagram of a computer network&#10;&#10;Description automatically generated" id="461" name="Google Shape;461;p13"/>
          <p:cNvPicPr preferRelativeResize="0"/>
          <p:nvPr/>
        </p:nvPicPr>
        <p:blipFill rotWithShape="1">
          <a:blip r:embed="rId3">
            <a:alphaModFix/>
          </a:blip>
          <a:srcRect b="0" l="0" r="0" t="0"/>
          <a:stretch/>
        </p:blipFill>
        <p:spPr>
          <a:xfrm>
            <a:off x="641351" y="1917700"/>
            <a:ext cx="10930786" cy="3340099"/>
          </a:xfrm>
          <a:prstGeom prst="rect">
            <a:avLst/>
          </a:prstGeom>
          <a:noFill/>
          <a:ln>
            <a:noFill/>
          </a:ln>
        </p:spPr>
      </p:pic>
      <p:pic>
        <p:nvPicPr>
          <p:cNvPr descr="DEPI.jpg" id="462" name="Google Shape;462;p1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463" name="Google Shape;463;p1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4"/>
          <p:cNvSpPr txBox="1"/>
          <p:nvPr>
            <p:ph type="title"/>
          </p:nvPr>
        </p:nvSpPr>
        <p:spPr>
          <a:xfrm>
            <a:off x="1470689" y="526473"/>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FILE-SYSTEM HIERARCHY</a:t>
            </a:r>
            <a:endParaRPr>
              <a:solidFill>
                <a:srgbClr val="C8280C"/>
              </a:solidFill>
            </a:endParaRPr>
          </a:p>
        </p:txBody>
      </p:sp>
      <p:sp>
        <p:nvSpPr>
          <p:cNvPr id="469" name="Google Shape;469;p14"/>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470" name="Google Shape;470;p14"/>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471" name="Google Shape;471;p14"/>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 program&#10;&#10;Description automatically generated" id="472" name="Google Shape;472;p14"/>
          <p:cNvPicPr preferRelativeResize="0"/>
          <p:nvPr/>
        </p:nvPicPr>
        <p:blipFill rotWithShape="1">
          <a:blip r:embed="rId3">
            <a:alphaModFix/>
          </a:blip>
          <a:srcRect b="0" l="0" r="0" t="0"/>
          <a:stretch/>
        </p:blipFill>
        <p:spPr>
          <a:xfrm>
            <a:off x="2192482" y="1917699"/>
            <a:ext cx="6537827" cy="3340099"/>
          </a:xfrm>
          <a:prstGeom prst="rect">
            <a:avLst/>
          </a:prstGeom>
          <a:noFill/>
          <a:ln>
            <a:noFill/>
          </a:ln>
        </p:spPr>
      </p:pic>
      <p:pic>
        <p:nvPicPr>
          <p:cNvPr descr="DEPI.jpg" id="473" name="Google Shape;473;p1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474" name="Google Shape;474;p1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5"/>
          <p:cNvSpPr txBox="1"/>
          <p:nvPr>
            <p:ph type="title"/>
          </p:nvPr>
        </p:nvSpPr>
        <p:spPr>
          <a:xfrm>
            <a:off x="1102104" y="515840"/>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FILE-SYSTEM HIERARCHY</a:t>
            </a:r>
            <a:endParaRPr>
              <a:solidFill>
                <a:srgbClr val="C8280C"/>
              </a:solidFill>
            </a:endParaRPr>
          </a:p>
        </p:txBody>
      </p:sp>
      <p:sp>
        <p:nvSpPr>
          <p:cNvPr id="480" name="Google Shape;480;p15"/>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481" name="Google Shape;481;p15"/>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482" name="Google Shape;482;p15"/>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483" name="Google Shape;483;p15"/>
          <p:cNvPicPr preferRelativeResize="0"/>
          <p:nvPr/>
        </p:nvPicPr>
        <p:blipFill rotWithShape="1">
          <a:blip r:embed="rId3">
            <a:alphaModFix/>
          </a:blip>
          <a:srcRect b="0" l="0" r="0" t="0"/>
          <a:stretch/>
        </p:blipFill>
        <p:spPr>
          <a:xfrm>
            <a:off x="1745673" y="1917699"/>
            <a:ext cx="8832271" cy="3340099"/>
          </a:xfrm>
          <a:prstGeom prst="rect">
            <a:avLst/>
          </a:prstGeom>
          <a:noFill/>
          <a:ln>
            <a:noFill/>
          </a:ln>
        </p:spPr>
      </p:pic>
      <p:pic>
        <p:nvPicPr>
          <p:cNvPr descr="DEPI.jpg" id="484" name="Google Shape;484;p15"/>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485" name="Google Shape;485;p15"/>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6"/>
          <p:cNvSpPr txBox="1"/>
          <p:nvPr>
            <p:ph type="title"/>
          </p:nvPr>
        </p:nvSpPr>
        <p:spPr>
          <a:xfrm>
            <a:off x="128498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Type of files in linux </a:t>
            </a:r>
            <a:endParaRPr/>
          </a:p>
        </p:txBody>
      </p:sp>
      <p:sp>
        <p:nvSpPr>
          <p:cNvPr id="491" name="Google Shape;491;p16"/>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492" name="Google Shape;492;p16"/>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493" name="Google Shape;493;p16"/>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table with text on it&#10;&#10;Description automatically generated" id="494" name="Google Shape;494;p16"/>
          <p:cNvPicPr preferRelativeResize="0"/>
          <p:nvPr/>
        </p:nvPicPr>
        <p:blipFill rotWithShape="1">
          <a:blip r:embed="rId3">
            <a:alphaModFix/>
          </a:blip>
          <a:srcRect b="0" l="0" r="0" t="0"/>
          <a:stretch/>
        </p:blipFill>
        <p:spPr>
          <a:xfrm>
            <a:off x="2510764" y="1917700"/>
            <a:ext cx="6321509" cy="3495964"/>
          </a:xfrm>
          <a:prstGeom prst="rect">
            <a:avLst/>
          </a:prstGeom>
          <a:noFill/>
          <a:ln>
            <a:noFill/>
          </a:ln>
        </p:spPr>
      </p:pic>
      <p:pic>
        <p:nvPicPr>
          <p:cNvPr descr="DEPI.jpg" id="495" name="Google Shape;495;p16"/>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496" name="Google Shape;496;p16"/>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7"/>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Type of files in linux </a:t>
            </a:r>
            <a:endParaRPr/>
          </a:p>
        </p:txBody>
      </p:sp>
      <p:sp>
        <p:nvSpPr>
          <p:cNvPr id="502" name="Google Shape;502;p17"/>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503" name="Google Shape;503;p17"/>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504" name="Google Shape;504;p17"/>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505" name="Google Shape;505;p17"/>
          <p:cNvPicPr preferRelativeResize="0"/>
          <p:nvPr/>
        </p:nvPicPr>
        <p:blipFill rotWithShape="1">
          <a:blip r:embed="rId3">
            <a:alphaModFix/>
          </a:blip>
          <a:srcRect b="0" l="0" r="0" t="0"/>
          <a:stretch/>
        </p:blipFill>
        <p:spPr>
          <a:xfrm>
            <a:off x="641350" y="1917700"/>
            <a:ext cx="10907016" cy="3731228"/>
          </a:xfrm>
          <a:prstGeom prst="rect">
            <a:avLst/>
          </a:prstGeom>
          <a:noFill/>
          <a:ln>
            <a:noFill/>
          </a:ln>
        </p:spPr>
      </p:pic>
      <p:pic>
        <p:nvPicPr>
          <p:cNvPr descr="DEPI.jpg" id="506" name="Google Shape;506;p17"/>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507" name="Google Shape;507;p17"/>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8"/>
          <p:cNvSpPr txBox="1"/>
          <p:nvPr>
            <p:ph type="title"/>
          </p:nvPr>
        </p:nvSpPr>
        <p:spPr>
          <a:xfrm>
            <a:off x="128498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Relative vs Absolute Path</a:t>
            </a:r>
            <a:endParaRPr/>
          </a:p>
        </p:txBody>
      </p:sp>
      <p:sp>
        <p:nvSpPr>
          <p:cNvPr id="513" name="Google Shape;513;p18"/>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514" name="Google Shape;514;p18"/>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515" name="Google Shape;515;p18"/>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 program&#10;&#10;Description automatically generated" id="516" name="Google Shape;516;p18"/>
          <p:cNvPicPr preferRelativeResize="0"/>
          <p:nvPr/>
        </p:nvPicPr>
        <p:blipFill rotWithShape="1">
          <a:blip r:embed="rId3">
            <a:alphaModFix/>
          </a:blip>
          <a:srcRect b="0" l="0" r="0" t="0"/>
          <a:stretch/>
        </p:blipFill>
        <p:spPr>
          <a:xfrm>
            <a:off x="2701637" y="1917700"/>
            <a:ext cx="5787736" cy="3340099"/>
          </a:xfrm>
          <a:prstGeom prst="rect">
            <a:avLst/>
          </a:prstGeom>
          <a:noFill/>
          <a:ln>
            <a:noFill/>
          </a:ln>
        </p:spPr>
      </p:pic>
      <p:pic>
        <p:nvPicPr>
          <p:cNvPr descr="DEPI.jpg" id="517" name="Google Shape;517;p18"/>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518" name="Google Shape;518;p18"/>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9"/>
          <p:cNvSpPr txBox="1"/>
          <p:nvPr>
            <p:ph type="title"/>
          </p:nvPr>
        </p:nvSpPr>
        <p:spPr>
          <a:xfrm>
            <a:off x="641350" y="530572"/>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List files and Dirs </a:t>
            </a:r>
            <a:r>
              <a:rPr lang="en-US">
                <a:solidFill>
                  <a:schemeClr val="accent1"/>
                </a:solidFill>
              </a:rPr>
              <a:t>(ls)</a:t>
            </a:r>
            <a:endParaRPr/>
          </a:p>
        </p:txBody>
      </p:sp>
      <p:sp>
        <p:nvSpPr>
          <p:cNvPr id="524" name="Google Shape;524;p19"/>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525" name="Google Shape;525;p19"/>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526" name="Google Shape;526;p19"/>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blue background with white text&#10;&#10;Description automatically generated" id="527" name="Google Shape;527;p19"/>
          <p:cNvPicPr preferRelativeResize="0"/>
          <p:nvPr/>
        </p:nvPicPr>
        <p:blipFill rotWithShape="1">
          <a:blip r:embed="rId3">
            <a:alphaModFix/>
          </a:blip>
          <a:srcRect b="0" l="0" r="0" t="0"/>
          <a:stretch/>
        </p:blipFill>
        <p:spPr>
          <a:xfrm>
            <a:off x="4270664" y="1917699"/>
            <a:ext cx="2933123" cy="3340099"/>
          </a:xfrm>
          <a:prstGeom prst="rect">
            <a:avLst/>
          </a:prstGeom>
          <a:noFill/>
          <a:ln>
            <a:noFill/>
          </a:ln>
        </p:spPr>
      </p:pic>
      <p:pic>
        <p:nvPicPr>
          <p:cNvPr descr="DEPI.jpg" id="528" name="Google Shape;528;p19"/>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529" name="Google Shape;529;p19"/>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
          <p:cNvSpPr txBox="1"/>
          <p:nvPr>
            <p:ph type="title"/>
          </p:nvPr>
        </p:nvSpPr>
        <p:spPr>
          <a:xfrm>
            <a:off x="1203778" y="543837"/>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Why should you learn About Linux </a:t>
            </a:r>
            <a:endParaRPr/>
          </a:p>
        </p:txBody>
      </p:sp>
      <p:sp>
        <p:nvSpPr>
          <p:cNvPr id="338" name="Google Shape;338;p2"/>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339" name="Google Shape;339;p2"/>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340" name="Google Shape;340;p2"/>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diagram of a penguin&#10;&#10;Description automatically generated" id="341" name="Google Shape;341;p2"/>
          <p:cNvPicPr preferRelativeResize="0"/>
          <p:nvPr/>
        </p:nvPicPr>
        <p:blipFill rotWithShape="1">
          <a:blip r:embed="rId3">
            <a:alphaModFix/>
          </a:blip>
          <a:srcRect b="0" l="0" r="0" t="0"/>
          <a:stretch/>
        </p:blipFill>
        <p:spPr>
          <a:xfrm>
            <a:off x="394855" y="1442775"/>
            <a:ext cx="11153511" cy="4289947"/>
          </a:xfrm>
          <a:prstGeom prst="rect">
            <a:avLst/>
          </a:prstGeom>
          <a:noFill/>
          <a:ln>
            <a:noFill/>
          </a:ln>
        </p:spPr>
      </p:pic>
      <p:pic>
        <p:nvPicPr>
          <p:cNvPr descr="DEPI.jpg" id="342" name="Google Shape;342;p2"/>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343" name="Google Shape;343;p2"/>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0"/>
          <p:cNvSpPr txBox="1"/>
          <p:nvPr>
            <p:ph type="title"/>
          </p:nvPr>
        </p:nvSpPr>
        <p:spPr>
          <a:xfrm>
            <a:off x="1102104" y="543778"/>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Commands to manage files and dirs</a:t>
            </a:r>
            <a:endParaRPr/>
          </a:p>
        </p:txBody>
      </p:sp>
      <p:sp>
        <p:nvSpPr>
          <p:cNvPr id="535" name="Google Shape;535;p20"/>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536" name="Google Shape;536;p20"/>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537" name="Google Shape;537;p20"/>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38" name="Google Shape;538;p20"/>
          <p:cNvGraphicFramePr/>
          <p:nvPr/>
        </p:nvGraphicFramePr>
        <p:xfrm>
          <a:off x="641350" y="1945639"/>
          <a:ext cx="3000000" cy="3000000"/>
        </p:xfrm>
        <a:graphic>
          <a:graphicData uri="http://schemas.openxmlformats.org/drawingml/2006/table">
            <a:tbl>
              <a:tblPr bandRow="1" firstRow="1">
                <a:noFill/>
                <a:tableStyleId>{8DC6271C-B3D6-4A78-8470-904F5B80B27C}</a:tableStyleId>
              </a:tblPr>
              <a:tblGrid>
                <a:gridCol w="5453500"/>
                <a:gridCol w="5453500"/>
              </a:tblGrid>
              <a:tr h="414025">
                <a:tc>
                  <a:txBody>
                    <a:bodyPr/>
                    <a:lstStyle/>
                    <a:p>
                      <a:pPr indent="0" lvl="0" marL="0" marR="0" rtl="0" algn="l">
                        <a:spcBef>
                          <a:spcPts val="0"/>
                        </a:spcBef>
                        <a:spcAft>
                          <a:spcPts val="0"/>
                        </a:spcAft>
                        <a:buNone/>
                      </a:pPr>
                      <a:r>
                        <a:rPr lang="en-US" sz="1800" u="none" cap="none" strike="noStrike">
                          <a:solidFill>
                            <a:schemeClr val="accent1"/>
                          </a:solidFill>
                        </a:rPr>
                        <a:t>Command </a:t>
                      </a:r>
                      <a:endParaRPr/>
                    </a:p>
                  </a:txBody>
                  <a:tcPr marT="45725" marB="45725" marR="91450" marL="91450"/>
                </a:tc>
                <a:tc>
                  <a:txBody>
                    <a:bodyPr/>
                    <a:lstStyle/>
                    <a:p>
                      <a:pPr indent="0" lvl="0" marL="0" marR="0" rtl="0" algn="l">
                        <a:spcBef>
                          <a:spcPts val="0"/>
                        </a:spcBef>
                        <a:spcAft>
                          <a:spcPts val="0"/>
                        </a:spcAft>
                        <a:buNone/>
                      </a:pPr>
                      <a:r>
                        <a:rPr lang="en-US" sz="1800">
                          <a:solidFill>
                            <a:schemeClr val="accent1"/>
                          </a:solidFill>
                        </a:rPr>
                        <a:t>Description</a:t>
                      </a:r>
                      <a:endParaRPr/>
                    </a:p>
                  </a:txBody>
                  <a:tcPr marT="45725" marB="45725" marR="91450" marL="91450"/>
                </a:tc>
              </a:tr>
              <a:tr h="414025">
                <a:tc>
                  <a:txBody>
                    <a:bodyPr/>
                    <a:lstStyle/>
                    <a:p>
                      <a:pPr indent="0" lvl="0" marL="0" marR="0" rtl="0" algn="l">
                        <a:spcBef>
                          <a:spcPts val="0"/>
                        </a:spcBef>
                        <a:spcAft>
                          <a:spcPts val="0"/>
                        </a:spcAft>
                        <a:buNone/>
                      </a:pPr>
                      <a:r>
                        <a:rPr b="1" lang="en-US" sz="1800"/>
                        <a:t>touch</a:t>
                      </a:r>
                      <a:endParaRPr/>
                    </a:p>
                  </a:txBody>
                  <a:tcPr marT="45725" marB="45725" marR="91450" marL="91450"/>
                </a:tc>
                <a:tc>
                  <a:txBody>
                    <a:bodyPr/>
                    <a:lstStyle/>
                    <a:p>
                      <a:pPr indent="0" lvl="0" marL="0" marR="0" rtl="0" algn="l">
                        <a:spcBef>
                          <a:spcPts val="0"/>
                        </a:spcBef>
                        <a:spcAft>
                          <a:spcPts val="0"/>
                        </a:spcAft>
                        <a:buNone/>
                      </a:pPr>
                      <a:r>
                        <a:rPr b="1" lang="en-US" sz="1800"/>
                        <a:t>Create files</a:t>
                      </a:r>
                      <a:endParaRPr/>
                    </a:p>
                  </a:txBody>
                  <a:tcPr marT="45725" marB="45725" marR="91450" marL="91450"/>
                </a:tc>
              </a:tr>
              <a:tr h="414025">
                <a:tc>
                  <a:txBody>
                    <a:bodyPr/>
                    <a:lstStyle/>
                    <a:p>
                      <a:pPr indent="0" lvl="0" marL="0" marR="0" rtl="0" algn="l">
                        <a:spcBef>
                          <a:spcPts val="0"/>
                        </a:spcBef>
                        <a:spcAft>
                          <a:spcPts val="0"/>
                        </a:spcAft>
                        <a:buNone/>
                      </a:pPr>
                      <a:r>
                        <a:rPr b="1" lang="en-US" sz="1800"/>
                        <a:t>mkdir</a:t>
                      </a:r>
                      <a:endParaRPr/>
                    </a:p>
                  </a:txBody>
                  <a:tcPr marT="45725" marB="45725" marR="91450" marL="91450"/>
                </a:tc>
                <a:tc>
                  <a:txBody>
                    <a:bodyPr/>
                    <a:lstStyle/>
                    <a:p>
                      <a:pPr indent="0" lvl="0" marL="0" marR="0" rtl="0" algn="l">
                        <a:spcBef>
                          <a:spcPts val="0"/>
                        </a:spcBef>
                        <a:spcAft>
                          <a:spcPts val="0"/>
                        </a:spcAft>
                        <a:buNone/>
                      </a:pPr>
                      <a:r>
                        <a:rPr b="1" lang="en-US" sz="1800"/>
                        <a:t>Create Folders</a:t>
                      </a:r>
                      <a:endParaRPr/>
                    </a:p>
                  </a:txBody>
                  <a:tcPr marT="45725" marB="45725" marR="91450" marL="91450"/>
                </a:tc>
              </a:tr>
              <a:tr h="414025">
                <a:tc>
                  <a:txBody>
                    <a:bodyPr/>
                    <a:lstStyle/>
                    <a:p>
                      <a:pPr indent="0" lvl="0" marL="0" marR="0" rtl="0" algn="l">
                        <a:spcBef>
                          <a:spcPts val="0"/>
                        </a:spcBef>
                        <a:spcAft>
                          <a:spcPts val="0"/>
                        </a:spcAft>
                        <a:buNone/>
                      </a:pPr>
                      <a:r>
                        <a:rPr b="1" lang="en-US" sz="1800"/>
                        <a:t>cp</a:t>
                      </a:r>
                      <a:endParaRPr/>
                    </a:p>
                  </a:txBody>
                  <a:tcPr marT="45725" marB="45725" marR="91450" marL="91450"/>
                </a:tc>
                <a:tc>
                  <a:txBody>
                    <a:bodyPr/>
                    <a:lstStyle/>
                    <a:p>
                      <a:pPr indent="0" lvl="0" marL="0" marR="0" rtl="0" algn="l">
                        <a:spcBef>
                          <a:spcPts val="0"/>
                        </a:spcBef>
                        <a:spcAft>
                          <a:spcPts val="0"/>
                        </a:spcAft>
                        <a:buNone/>
                      </a:pPr>
                      <a:r>
                        <a:rPr b="1" lang="en-US" sz="1800"/>
                        <a:t>Cope  files or folders</a:t>
                      </a:r>
                      <a:endParaRPr/>
                    </a:p>
                  </a:txBody>
                  <a:tcPr marT="45725" marB="45725" marR="91450" marL="91450"/>
                </a:tc>
              </a:tr>
              <a:tr h="414025">
                <a:tc>
                  <a:txBody>
                    <a:bodyPr/>
                    <a:lstStyle/>
                    <a:p>
                      <a:pPr indent="0" lvl="0" marL="0" marR="0" rtl="0" algn="l">
                        <a:spcBef>
                          <a:spcPts val="0"/>
                        </a:spcBef>
                        <a:spcAft>
                          <a:spcPts val="0"/>
                        </a:spcAft>
                        <a:buNone/>
                      </a:pPr>
                      <a:r>
                        <a:rPr b="1" lang="en-US" sz="1800"/>
                        <a:t>mv</a:t>
                      </a:r>
                      <a:endParaRPr/>
                    </a:p>
                  </a:txBody>
                  <a:tcPr marT="45725" marB="45725" marR="91450" marL="91450"/>
                </a:tc>
                <a:tc>
                  <a:txBody>
                    <a:bodyPr/>
                    <a:lstStyle/>
                    <a:p>
                      <a:pPr indent="0" lvl="0" marL="0" marR="0" rtl="0" algn="l">
                        <a:spcBef>
                          <a:spcPts val="0"/>
                        </a:spcBef>
                        <a:spcAft>
                          <a:spcPts val="0"/>
                        </a:spcAft>
                        <a:buNone/>
                      </a:pPr>
                      <a:r>
                        <a:rPr b="1" lang="en-US" sz="1800"/>
                        <a:t>Cut or rename files and folders</a:t>
                      </a:r>
                      <a:endParaRPr/>
                    </a:p>
                  </a:txBody>
                  <a:tcPr marT="45725" marB="45725" marR="91450" marL="91450"/>
                </a:tc>
              </a:tr>
              <a:tr h="414025">
                <a:tc>
                  <a:txBody>
                    <a:bodyPr/>
                    <a:lstStyle/>
                    <a:p>
                      <a:pPr indent="0" lvl="0" marL="0" marR="0" rtl="0" algn="l">
                        <a:spcBef>
                          <a:spcPts val="0"/>
                        </a:spcBef>
                        <a:spcAft>
                          <a:spcPts val="0"/>
                        </a:spcAft>
                        <a:buNone/>
                      </a:pPr>
                      <a:r>
                        <a:rPr b="1" lang="en-US" sz="1800"/>
                        <a:t>rm</a:t>
                      </a:r>
                      <a:endParaRPr/>
                    </a:p>
                  </a:txBody>
                  <a:tcPr marT="45725" marB="45725" marR="91450" marL="91450"/>
                </a:tc>
                <a:tc>
                  <a:txBody>
                    <a:bodyPr/>
                    <a:lstStyle/>
                    <a:p>
                      <a:pPr indent="0" lvl="0" marL="0" marR="0" rtl="0" algn="l">
                        <a:spcBef>
                          <a:spcPts val="0"/>
                        </a:spcBef>
                        <a:spcAft>
                          <a:spcPts val="0"/>
                        </a:spcAft>
                        <a:buNone/>
                      </a:pPr>
                      <a:r>
                        <a:rPr b="1" lang="en-US" sz="1800"/>
                        <a:t>Remove files and folders</a:t>
                      </a:r>
                      <a:endParaRPr/>
                    </a:p>
                  </a:txBody>
                  <a:tcPr marT="45725" marB="45725" marR="91450" marL="91450"/>
                </a:tc>
              </a:tr>
              <a:tr h="414025">
                <a:tc>
                  <a:txBody>
                    <a:bodyPr/>
                    <a:lstStyle/>
                    <a:p>
                      <a:pPr indent="0" lvl="0" marL="0" marR="0" rtl="0" algn="l">
                        <a:spcBef>
                          <a:spcPts val="0"/>
                        </a:spcBef>
                        <a:spcAft>
                          <a:spcPts val="0"/>
                        </a:spcAft>
                        <a:buNone/>
                      </a:pPr>
                      <a:r>
                        <a:rPr b="1" lang="en-US" sz="1800"/>
                        <a:t>rmdir</a:t>
                      </a:r>
                      <a:endParaRPr/>
                    </a:p>
                  </a:txBody>
                  <a:tcPr marT="45725" marB="45725" marR="91450" marL="91450"/>
                </a:tc>
                <a:tc>
                  <a:txBody>
                    <a:bodyPr/>
                    <a:lstStyle/>
                    <a:p>
                      <a:pPr indent="0" lvl="0" marL="0" marR="0" rtl="0" algn="l">
                        <a:spcBef>
                          <a:spcPts val="0"/>
                        </a:spcBef>
                        <a:spcAft>
                          <a:spcPts val="0"/>
                        </a:spcAft>
                        <a:buNone/>
                      </a:pPr>
                      <a:r>
                        <a:rPr b="1" lang="en-US" sz="1800"/>
                        <a:t>Remove folders</a:t>
                      </a:r>
                      <a:endParaRPr/>
                    </a:p>
                  </a:txBody>
                  <a:tcPr marT="45725" marB="45725" marR="91450" marL="91450"/>
                </a:tc>
              </a:tr>
              <a:tr h="414025">
                <a:tc>
                  <a:txBody>
                    <a:bodyPr/>
                    <a:lstStyle/>
                    <a:p>
                      <a:pPr indent="0" lvl="0" marL="0" marR="0" rtl="0" algn="l">
                        <a:spcBef>
                          <a:spcPts val="0"/>
                        </a:spcBef>
                        <a:spcAft>
                          <a:spcPts val="0"/>
                        </a:spcAft>
                        <a:buNone/>
                      </a:pPr>
                      <a:r>
                        <a:rPr b="1" lang="en-US" sz="1800"/>
                        <a:t>vi</a:t>
                      </a:r>
                      <a:endParaRPr/>
                    </a:p>
                  </a:txBody>
                  <a:tcPr marT="45725" marB="45725" marR="91450" marL="91450"/>
                </a:tc>
                <a:tc>
                  <a:txBody>
                    <a:bodyPr/>
                    <a:lstStyle/>
                    <a:p>
                      <a:pPr indent="0" lvl="0" marL="0" marR="0" rtl="0" algn="l">
                        <a:spcBef>
                          <a:spcPts val="0"/>
                        </a:spcBef>
                        <a:spcAft>
                          <a:spcPts val="0"/>
                        </a:spcAft>
                        <a:buNone/>
                      </a:pPr>
                      <a:r>
                        <a:rPr b="1" lang="en-US" sz="1800"/>
                        <a:t>Create and open files</a:t>
                      </a:r>
                      <a:endParaRPr/>
                    </a:p>
                  </a:txBody>
                  <a:tcPr marT="45725" marB="45725" marR="91450" marL="91450"/>
                </a:tc>
              </a:tr>
            </a:tbl>
          </a:graphicData>
        </a:graphic>
      </p:graphicFrame>
      <p:pic>
        <p:nvPicPr>
          <p:cNvPr descr="DEPI.jpg" id="539" name="Google Shape;539;p20"/>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540" name="Google Shape;540;p20"/>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1"/>
          <p:cNvSpPr txBox="1"/>
          <p:nvPr>
            <p:ph type="title"/>
          </p:nvPr>
        </p:nvSpPr>
        <p:spPr>
          <a:xfrm>
            <a:off x="1097280"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Hard links and sofy links</a:t>
            </a:r>
            <a:endParaRPr/>
          </a:p>
        </p:txBody>
      </p:sp>
      <p:sp>
        <p:nvSpPr>
          <p:cNvPr id="546" name="Google Shape;546;p21"/>
          <p:cNvSpPr txBox="1"/>
          <p:nvPr>
            <p:ph idx="1" type="body"/>
          </p:nvPr>
        </p:nvSpPr>
        <p:spPr>
          <a:xfrm>
            <a:off x="641350" y="1949599"/>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547" name="Google Shape;547;p21"/>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548" name="Google Shape;548;p21"/>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diagram of a soft link and original file&#10;&#10;Description automatically generated" id="549" name="Google Shape;549;p21"/>
          <p:cNvPicPr preferRelativeResize="0"/>
          <p:nvPr/>
        </p:nvPicPr>
        <p:blipFill rotWithShape="1">
          <a:blip r:embed="rId3">
            <a:alphaModFix/>
          </a:blip>
          <a:srcRect b="0" l="0" r="0" t="0"/>
          <a:stretch/>
        </p:blipFill>
        <p:spPr>
          <a:xfrm>
            <a:off x="641350" y="1917700"/>
            <a:ext cx="10907016" cy="3340099"/>
          </a:xfrm>
          <a:prstGeom prst="rect">
            <a:avLst/>
          </a:prstGeom>
          <a:noFill/>
          <a:ln>
            <a:noFill/>
          </a:ln>
        </p:spPr>
      </p:pic>
      <p:pic>
        <p:nvPicPr>
          <p:cNvPr descr="DEPI.jpg" id="550" name="Google Shape;550;p21"/>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551" name="Google Shape;551;p21"/>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2"/>
          <p:cNvSpPr txBox="1"/>
          <p:nvPr>
            <p:ph type="title"/>
          </p:nvPr>
        </p:nvSpPr>
        <p:spPr>
          <a:xfrm>
            <a:off x="1097280" y="565535"/>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Create Hard Link</a:t>
            </a:r>
            <a:endParaRPr/>
          </a:p>
        </p:txBody>
      </p:sp>
      <p:sp>
        <p:nvSpPr>
          <p:cNvPr id="557" name="Google Shape;557;p22"/>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558" name="Google Shape;558;p22"/>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559" name="Google Shape;559;p22"/>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computer screen with white text&#10;&#10;Description automatically generated" id="560" name="Google Shape;560;p22"/>
          <p:cNvPicPr preferRelativeResize="0"/>
          <p:nvPr/>
        </p:nvPicPr>
        <p:blipFill rotWithShape="1">
          <a:blip r:embed="rId3">
            <a:alphaModFix/>
          </a:blip>
          <a:srcRect b="0" l="0" r="0" t="0"/>
          <a:stretch/>
        </p:blipFill>
        <p:spPr>
          <a:xfrm>
            <a:off x="1787236" y="2296267"/>
            <a:ext cx="7772400" cy="2093405"/>
          </a:xfrm>
          <a:prstGeom prst="rect">
            <a:avLst/>
          </a:prstGeom>
          <a:noFill/>
          <a:ln>
            <a:noFill/>
          </a:ln>
        </p:spPr>
      </p:pic>
      <p:pic>
        <p:nvPicPr>
          <p:cNvPr descr="DEPI.jpg" id="561" name="Google Shape;561;p22"/>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562" name="Google Shape;562;p22"/>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3"/>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Create Soft Link</a:t>
            </a:r>
            <a:endParaRPr/>
          </a:p>
        </p:txBody>
      </p:sp>
      <p:sp>
        <p:nvSpPr>
          <p:cNvPr id="568" name="Google Shape;568;p23"/>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569" name="Google Shape;569;p23"/>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570" name="Google Shape;570;p23"/>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571" name="Google Shape;571;p23"/>
          <p:cNvPicPr preferRelativeResize="0"/>
          <p:nvPr/>
        </p:nvPicPr>
        <p:blipFill rotWithShape="1">
          <a:blip r:embed="rId3">
            <a:alphaModFix/>
          </a:blip>
          <a:srcRect b="0" l="0" r="0" t="0"/>
          <a:stretch/>
        </p:blipFill>
        <p:spPr>
          <a:xfrm>
            <a:off x="1489492" y="2026228"/>
            <a:ext cx="7772400" cy="2960601"/>
          </a:xfrm>
          <a:prstGeom prst="rect">
            <a:avLst/>
          </a:prstGeom>
          <a:noFill/>
          <a:ln>
            <a:noFill/>
          </a:ln>
        </p:spPr>
      </p:pic>
      <p:pic>
        <p:nvPicPr>
          <p:cNvPr descr="DEPI.jpg" id="572" name="Google Shape;572;p2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573" name="Google Shape;573;p2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4"/>
          <p:cNvSpPr txBox="1"/>
          <p:nvPr>
            <p:ph type="title"/>
          </p:nvPr>
        </p:nvSpPr>
        <p:spPr>
          <a:xfrm>
            <a:off x="1102104" y="51628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Hard Links vs Soft Links</a:t>
            </a:r>
            <a:endParaRPr/>
          </a:p>
        </p:txBody>
      </p:sp>
      <p:sp>
        <p:nvSpPr>
          <p:cNvPr id="579" name="Google Shape;579;p24"/>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580" name="Google Shape;580;p24"/>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581" name="Google Shape;581;p24"/>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table with text on it&#10;&#10;Description automatically generated" id="582" name="Google Shape;582;p24"/>
          <p:cNvPicPr preferRelativeResize="0"/>
          <p:nvPr/>
        </p:nvPicPr>
        <p:blipFill rotWithShape="1">
          <a:blip r:embed="rId3">
            <a:alphaModFix/>
          </a:blip>
          <a:srcRect b="0" l="0" r="0" t="0"/>
          <a:stretch/>
        </p:blipFill>
        <p:spPr>
          <a:xfrm>
            <a:off x="2452255" y="1816998"/>
            <a:ext cx="6743699" cy="3441700"/>
          </a:xfrm>
          <a:prstGeom prst="rect">
            <a:avLst/>
          </a:prstGeom>
          <a:noFill/>
          <a:ln>
            <a:noFill/>
          </a:ln>
        </p:spPr>
      </p:pic>
      <p:pic>
        <p:nvPicPr>
          <p:cNvPr descr="DEPI.jpg" id="583" name="Google Shape;583;p2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584" name="Google Shape;584;p2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5"/>
          <p:cNvSpPr txBox="1"/>
          <p:nvPr>
            <p:ph type="title"/>
          </p:nvPr>
        </p:nvSpPr>
        <p:spPr>
          <a:xfrm>
            <a:off x="1438792" y="518016"/>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Pattern Matching</a:t>
            </a:r>
            <a:endParaRPr/>
          </a:p>
        </p:txBody>
      </p:sp>
      <p:sp>
        <p:nvSpPr>
          <p:cNvPr id="590" name="Google Shape;590;p25"/>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591" name="Google Shape;591;p25"/>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592" name="Google Shape;592;p25"/>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593" name="Google Shape;593;p25"/>
          <p:cNvPicPr preferRelativeResize="0"/>
          <p:nvPr/>
        </p:nvPicPr>
        <p:blipFill rotWithShape="1">
          <a:blip r:embed="rId3">
            <a:alphaModFix/>
          </a:blip>
          <a:srcRect b="0" l="0" r="0" t="0"/>
          <a:stretch/>
        </p:blipFill>
        <p:spPr>
          <a:xfrm>
            <a:off x="3138055" y="1920226"/>
            <a:ext cx="5818909" cy="3341927"/>
          </a:xfrm>
          <a:prstGeom prst="rect">
            <a:avLst/>
          </a:prstGeom>
          <a:noFill/>
          <a:ln>
            <a:noFill/>
          </a:ln>
        </p:spPr>
      </p:pic>
      <p:pic>
        <p:nvPicPr>
          <p:cNvPr descr="DEPI.jpg" id="594" name="Google Shape;594;p25"/>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595" name="Google Shape;595;p25"/>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26"/>
          <p:cNvSpPr txBox="1"/>
          <p:nvPr>
            <p:ph type="title"/>
          </p:nvPr>
        </p:nvSpPr>
        <p:spPr>
          <a:xfrm>
            <a:off x="1102104" y="526217"/>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Regular Expressions</a:t>
            </a:r>
            <a:endParaRPr/>
          </a:p>
        </p:txBody>
      </p:sp>
      <p:sp>
        <p:nvSpPr>
          <p:cNvPr id="601" name="Google Shape;601;p26"/>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602" name="Google Shape;602;p26"/>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603" name="Google Shape;603;p26"/>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604" name="Google Shape;604;p26"/>
          <p:cNvPicPr preferRelativeResize="0"/>
          <p:nvPr/>
        </p:nvPicPr>
        <p:blipFill rotWithShape="1">
          <a:blip r:embed="rId3">
            <a:alphaModFix/>
          </a:blip>
          <a:srcRect b="0" l="0" r="0" t="0"/>
          <a:stretch/>
        </p:blipFill>
        <p:spPr>
          <a:xfrm>
            <a:off x="3707258" y="1917700"/>
            <a:ext cx="4775200" cy="3568700"/>
          </a:xfrm>
          <a:prstGeom prst="rect">
            <a:avLst/>
          </a:prstGeom>
          <a:noFill/>
          <a:ln>
            <a:noFill/>
          </a:ln>
        </p:spPr>
      </p:pic>
      <p:pic>
        <p:nvPicPr>
          <p:cNvPr descr="DEPI.jpg" id="605" name="Google Shape;605;p26"/>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606" name="Google Shape;606;p26"/>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7"/>
          <p:cNvSpPr txBox="1"/>
          <p:nvPr>
            <p:ph type="title"/>
          </p:nvPr>
        </p:nvSpPr>
        <p:spPr>
          <a:xfrm>
            <a:off x="128498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Grep command </a:t>
            </a:r>
            <a:endParaRPr/>
          </a:p>
        </p:txBody>
      </p:sp>
      <p:sp>
        <p:nvSpPr>
          <p:cNvPr id="612" name="Google Shape;612;p27"/>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613" name="Google Shape;613;p27"/>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614" name="Google Shape;614;p27"/>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615" name="Google Shape;615;p27"/>
          <p:cNvGraphicFramePr/>
          <p:nvPr/>
        </p:nvGraphicFramePr>
        <p:xfrm>
          <a:off x="1883833" y="2131060"/>
          <a:ext cx="3000000" cy="3000000"/>
        </p:xfrm>
        <a:graphic>
          <a:graphicData uri="http://schemas.openxmlformats.org/drawingml/2006/table">
            <a:tbl>
              <a:tblPr bandRow="1" firstRow="1">
                <a:noFill/>
                <a:tableStyleId>{8DC6271C-B3D6-4A78-8470-904F5B80B27C}</a:tableStyleId>
              </a:tblPr>
              <a:tblGrid>
                <a:gridCol w="4064000"/>
                <a:gridCol w="4064000"/>
              </a:tblGrid>
              <a:tr h="370850">
                <a:tc>
                  <a:txBody>
                    <a:bodyPr/>
                    <a:lstStyle/>
                    <a:p>
                      <a:pPr indent="0" lvl="0" marL="0" marR="0" rtl="0" algn="l">
                        <a:spcBef>
                          <a:spcPts val="0"/>
                        </a:spcBef>
                        <a:spcAft>
                          <a:spcPts val="0"/>
                        </a:spcAft>
                        <a:buNone/>
                      </a:pPr>
                      <a:r>
                        <a:rPr lang="en-US" sz="1800"/>
                        <a:t>-i</a:t>
                      </a:r>
                      <a:endParaRPr/>
                    </a:p>
                  </a:txBody>
                  <a:tcPr marT="45725" marB="45725" marR="91450" marL="91450"/>
                </a:tc>
                <a:tc>
                  <a:txBody>
                    <a:bodyPr/>
                    <a:lstStyle/>
                    <a:p>
                      <a:pPr indent="0" lvl="0" marL="0" marR="0" rtl="0" algn="l">
                        <a:spcBef>
                          <a:spcPts val="0"/>
                        </a:spcBef>
                        <a:spcAft>
                          <a:spcPts val="0"/>
                        </a:spcAft>
                        <a:buNone/>
                      </a:pPr>
                      <a:r>
                        <a:rPr lang="en-US" sz="1800"/>
                        <a:t>Case senstive</a:t>
                      </a:r>
                      <a:endParaRPr/>
                    </a:p>
                  </a:txBody>
                  <a:tcPr marT="45725" marB="45725" marR="91450" marL="91450"/>
                </a:tc>
              </a:tr>
              <a:tr h="370850">
                <a:tc>
                  <a:txBody>
                    <a:bodyPr/>
                    <a:lstStyle/>
                    <a:p>
                      <a:pPr indent="0" lvl="0" marL="0" marR="0" rtl="0" algn="l">
                        <a:spcBef>
                          <a:spcPts val="0"/>
                        </a:spcBef>
                        <a:spcAft>
                          <a:spcPts val="0"/>
                        </a:spcAft>
                        <a:buNone/>
                      </a:pPr>
                      <a:r>
                        <a:rPr b="1" lang="en-US" sz="1800"/>
                        <a:t>-v</a:t>
                      </a:r>
                      <a:endParaRPr/>
                    </a:p>
                  </a:txBody>
                  <a:tcPr marT="45725" marB="45725" marR="91450" marL="91450"/>
                </a:tc>
                <a:tc>
                  <a:txBody>
                    <a:bodyPr/>
                    <a:lstStyle/>
                    <a:p>
                      <a:pPr indent="0" lvl="0" marL="0" marR="0" rtl="0" algn="l">
                        <a:spcBef>
                          <a:spcPts val="0"/>
                        </a:spcBef>
                        <a:spcAft>
                          <a:spcPts val="0"/>
                        </a:spcAft>
                        <a:buNone/>
                      </a:pPr>
                      <a:r>
                        <a:rPr b="1" lang="en-US" sz="1800"/>
                        <a:t>reverse</a:t>
                      </a:r>
                      <a:endParaRPr/>
                    </a:p>
                  </a:txBody>
                  <a:tcPr marT="45725" marB="45725" marR="91450" marL="91450"/>
                </a:tc>
              </a:tr>
              <a:tr h="370850">
                <a:tc>
                  <a:txBody>
                    <a:bodyPr/>
                    <a:lstStyle/>
                    <a:p>
                      <a:pPr indent="0" lvl="0" marL="0" marR="0" rtl="0" algn="l">
                        <a:spcBef>
                          <a:spcPts val="0"/>
                        </a:spcBef>
                        <a:spcAft>
                          <a:spcPts val="0"/>
                        </a:spcAft>
                        <a:buNone/>
                      </a:pPr>
                      <a:r>
                        <a:rPr b="1" lang="en-US" sz="1800"/>
                        <a:t>-r</a:t>
                      </a:r>
                      <a:endParaRPr/>
                    </a:p>
                  </a:txBody>
                  <a:tcPr marT="45725" marB="45725" marR="91450" marL="91450"/>
                </a:tc>
                <a:tc>
                  <a:txBody>
                    <a:bodyPr/>
                    <a:lstStyle/>
                    <a:p>
                      <a:pPr indent="0" lvl="0" marL="0" marR="0" rtl="0" algn="l">
                        <a:spcBef>
                          <a:spcPts val="0"/>
                        </a:spcBef>
                        <a:spcAft>
                          <a:spcPts val="0"/>
                        </a:spcAft>
                        <a:buNone/>
                      </a:pPr>
                      <a:r>
                        <a:rPr b="1" lang="en-US" sz="1800"/>
                        <a:t>recursive</a:t>
                      </a:r>
                      <a:endParaRPr/>
                    </a:p>
                  </a:txBody>
                  <a:tcPr marT="45725" marB="45725" marR="91450" marL="91450"/>
                </a:tc>
              </a:tr>
              <a:tr h="370850">
                <a:tc>
                  <a:txBody>
                    <a:bodyPr/>
                    <a:lstStyle/>
                    <a:p>
                      <a:pPr indent="0" lvl="0" marL="0" marR="0" rtl="0" algn="l">
                        <a:spcBef>
                          <a:spcPts val="0"/>
                        </a:spcBef>
                        <a:spcAft>
                          <a:spcPts val="0"/>
                        </a:spcAft>
                        <a:buNone/>
                      </a:pPr>
                      <a:r>
                        <a:rPr b="1" lang="en-US" sz="1800"/>
                        <a:t>-n</a:t>
                      </a:r>
                      <a:endParaRPr/>
                    </a:p>
                  </a:txBody>
                  <a:tcPr marT="45725" marB="45725" marR="91450" marL="91450"/>
                </a:tc>
                <a:tc>
                  <a:txBody>
                    <a:bodyPr/>
                    <a:lstStyle/>
                    <a:p>
                      <a:pPr indent="0" lvl="0" marL="0" marR="0" rtl="0" algn="l">
                        <a:spcBef>
                          <a:spcPts val="0"/>
                        </a:spcBef>
                        <a:spcAft>
                          <a:spcPts val="0"/>
                        </a:spcAft>
                        <a:buNone/>
                      </a:pPr>
                      <a:r>
                        <a:rPr b="1" lang="en-US" sz="1800"/>
                        <a:t>Number the lines</a:t>
                      </a:r>
                      <a:endParaRPr/>
                    </a:p>
                  </a:txBody>
                  <a:tcPr marT="45725" marB="45725" marR="91450" marL="91450"/>
                </a:tc>
              </a:tr>
              <a:tr h="370850">
                <a:tc>
                  <a:txBody>
                    <a:bodyPr/>
                    <a:lstStyle/>
                    <a:p>
                      <a:pPr indent="0" lvl="0" marL="0" marR="0" rtl="0" algn="l">
                        <a:spcBef>
                          <a:spcPts val="0"/>
                        </a:spcBef>
                        <a:spcAft>
                          <a:spcPts val="0"/>
                        </a:spcAft>
                        <a:buNone/>
                      </a:pPr>
                      <a:r>
                        <a:rPr b="1" lang="en-US" sz="1800"/>
                        <a:t>-A3</a:t>
                      </a:r>
                      <a:endParaRPr/>
                    </a:p>
                  </a:txBody>
                  <a:tcPr marT="45725" marB="45725" marR="91450" marL="91450"/>
                </a:tc>
                <a:tc>
                  <a:txBody>
                    <a:bodyPr/>
                    <a:lstStyle/>
                    <a:p>
                      <a:pPr indent="0" lvl="0" marL="0" marR="0" rtl="0" algn="l">
                        <a:spcBef>
                          <a:spcPts val="0"/>
                        </a:spcBef>
                        <a:spcAft>
                          <a:spcPts val="0"/>
                        </a:spcAft>
                        <a:buNone/>
                      </a:pPr>
                      <a:r>
                        <a:rPr b="1" lang="en-US" sz="1800"/>
                        <a:t>3 lines after matching</a:t>
                      </a:r>
                      <a:endParaRPr/>
                    </a:p>
                  </a:txBody>
                  <a:tcPr marT="45725" marB="45725" marR="91450" marL="91450"/>
                </a:tc>
              </a:tr>
              <a:tr h="370850">
                <a:tc>
                  <a:txBody>
                    <a:bodyPr/>
                    <a:lstStyle/>
                    <a:p>
                      <a:pPr indent="0" lvl="0" marL="0" marR="0" rtl="0" algn="l">
                        <a:spcBef>
                          <a:spcPts val="0"/>
                        </a:spcBef>
                        <a:spcAft>
                          <a:spcPts val="0"/>
                        </a:spcAft>
                        <a:buNone/>
                      </a:pPr>
                      <a:r>
                        <a:rPr b="1" lang="en-US" sz="1800"/>
                        <a:t>-B3</a:t>
                      </a:r>
                      <a:endParaRPr/>
                    </a:p>
                  </a:txBody>
                  <a:tcPr marT="45725" marB="45725" marR="91450" marL="91450"/>
                </a:tc>
                <a:tc>
                  <a:txBody>
                    <a:bodyPr/>
                    <a:lstStyle/>
                    <a:p>
                      <a:pPr indent="0" lvl="0" marL="0" marR="0" rtl="0" algn="l">
                        <a:spcBef>
                          <a:spcPts val="0"/>
                        </a:spcBef>
                        <a:spcAft>
                          <a:spcPts val="0"/>
                        </a:spcAft>
                        <a:buNone/>
                      </a:pPr>
                      <a:r>
                        <a:rPr b="1" lang="en-US" sz="1800"/>
                        <a:t>3 lines before matching</a:t>
                      </a:r>
                      <a:endParaRPr/>
                    </a:p>
                  </a:txBody>
                  <a:tcPr marT="45725" marB="45725" marR="91450" marL="91450"/>
                </a:tc>
              </a:tr>
              <a:tr h="370850">
                <a:tc>
                  <a:txBody>
                    <a:bodyPr/>
                    <a:lstStyle/>
                    <a:p>
                      <a:pPr indent="0" lvl="0" marL="0" marR="0" rtl="0" algn="l">
                        <a:spcBef>
                          <a:spcPts val="0"/>
                        </a:spcBef>
                        <a:spcAft>
                          <a:spcPts val="0"/>
                        </a:spcAft>
                        <a:buNone/>
                      </a:pPr>
                      <a:r>
                        <a:rPr b="1" lang="en-US" sz="1800"/>
                        <a:t>-e</a:t>
                      </a:r>
                      <a:endParaRPr/>
                    </a:p>
                  </a:txBody>
                  <a:tcPr marT="45725" marB="45725" marR="91450" marL="91450"/>
                </a:tc>
                <a:tc>
                  <a:txBody>
                    <a:bodyPr/>
                    <a:lstStyle/>
                    <a:p>
                      <a:pPr indent="0" lvl="0" marL="0" marR="0" rtl="0" algn="l">
                        <a:spcBef>
                          <a:spcPts val="0"/>
                        </a:spcBef>
                        <a:spcAft>
                          <a:spcPts val="0"/>
                        </a:spcAft>
                        <a:buNone/>
                      </a:pPr>
                      <a:r>
                        <a:rPr b="1" lang="en-US" sz="1800"/>
                        <a:t>Used for multiple search patterns</a:t>
                      </a:r>
                      <a:endParaRPr/>
                    </a:p>
                  </a:txBody>
                  <a:tcPr marT="45725" marB="45725" marR="91450" marL="91450"/>
                </a:tc>
              </a:tr>
            </a:tbl>
          </a:graphicData>
        </a:graphic>
      </p:graphicFrame>
      <p:pic>
        <p:nvPicPr>
          <p:cNvPr descr="DEPI.jpg" id="616" name="Google Shape;616;p27"/>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617" name="Google Shape;617;p27"/>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8"/>
          <p:cNvSpPr txBox="1"/>
          <p:nvPr>
            <p:ph type="title"/>
          </p:nvPr>
        </p:nvSpPr>
        <p:spPr>
          <a:xfrm>
            <a:off x="128498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Reading manual pages</a:t>
            </a:r>
            <a:endParaRPr/>
          </a:p>
        </p:txBody>
      </p:sp>
      <p:sp>
        <p:nvSpPr>
          <p:cNvPr id="623" name="Google Shape;623;p28"/>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624" name="Google Shape;624;p28"/>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625" name="Google Shape;625;p28"/>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close-up of a manual&#10;&#10;Description automatically generated" id="626" name="Google Shape;626;p28"/>
          <p:cNvPicPr preferRelativeResize="0"/>
          <p:nvPr/>
        </p:nvPicPr>
        <p:blipFill rotWithShape="1">
          <a:blip r:embed="rId3">
            <a:alphaModFix/>
          </a:blip>
          <a:srcRect b="0" l="0" r="0" t="0"/>
          <a:stretch/>
        </p:blipFill>
        <p:spPr>
          <a:xfrm>
            <a:off x="3402458" y="1917700"/>
            <a:ext cx="5950428" cy="3340099"/>
          </a:xfrm>
          <a:prstGeom prst="rect">
            <a:avLst/>
          </a:prstGeom>
          <a:noFill/>
          <a:ln>
            <a:noFill/>
          </a:ln>
        </p:spPr>
      </p:pic>
      <p:pic>
        <p:nvPicPr>
          <p:cNvPr descr="DEPI.jpg" id="627" name="Google Shape;627;p28"/>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628" name="Google Shape;628;p28"/>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9"/>
          <p:cNvSpPr txBox="1"/>
          <p:nvPr>
            <p:ph type="title"/>
          </p:nvPr>
        </p:nvSpPr>
        <p:spPr>
          <a:xfrm>
            <a:off x="1102104" y="557552"/>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Man command</a:t>
            </a:r>
            <a:endParaRPr/>
          </a:p>
        </p:txBody>
      </p:sp>
      <p:sp>
        <p:nvSpPr>
          <p:cNvPr id="634" name="Google Shape;634;p29"/>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635" name="Google Shape;635;p29"/>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636" name="Google Shape;636;p29"/>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black background with white text&#10;&#10;Description automatically generated" id="637" name="Google Shape;637;p29"/>
          <p:cNvPicPr preferRelativeResize="0"/>
          <p:nvPr/>
        </p:nvPicPr>
        <p:blipFill rotWithShape="1">
          <a:blip r:embed="rId3">
            <a:alphaModFix/>
          </a:blip>
          <a:srcRect b="0" l="0" r="0" t="0"/>
          <a:stretch/>
        </p:blipFill>
        <p:spPr>
          <a:xfrm>
            <a:off x="3790950" y="2686050"/>
            <a:ext cx="4610100" cy="1485900"/>
          </a:xfrm>
          <a:prstGeom prst="rect">
            <a:avLst/>
          </a:prstGeom>
          <a:noFill/>
          <a:ln>
            <a:noFill/>
          </a:ln>
        </p:spPr>
      </p:pic>
      <p:pic>
        <p:nvPicPr>
          <p:cNvPr descr="DEPI.jpg" id="638" name="Google Shape;638;p29"/>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639" name="Google Shape;639;p29"/>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
          <p:cNvSpPr txBox="1"/>
          <p:nvPr>
            <p:ph type="title"/>
          </p:nvPr>
        </p:nvSpPr>
        <p:spPr>
          <a:xfrm>
            <a:off x="641350" y="530572"/>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Linux Distributions</a:t>
            </a:r>
            <a:endParaRPr/>
          </a:p>
        </p:txBody>
      </p:sp>
      <p:sp>
        <p:nvSpPr>
          <p:cNvPr id="349" name="Google Shape;349;p3"/>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350" name="Google Shape;350;p3"/>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351" name="Google Shape;351;p3"/>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group of logos in squares&#10;&#10;Description automatically generated" id="352" name="Google Shape;352;p3"/>
          <p:cNvPicPr preferRelativeResize="0"/>
          <p:nvPr/>
        </p:nvPicPr>
        <p:blipFill rotWithShape="1">
          <a:blip r:embed="rId3">
            <a:alphaModFix/>
          </a:blip>
          <a:srcRect b="0" l="0" r="0" t="0"/>
          <a:stretch/>
        </p:blipFill>
        <p:spPr>
          <a:xfrm>
            <a:off x="398294" y="1465118"/>
            <a:ext cx="11447342" cy="4405746"/>
          </a:xfrm>
          <a:prstGeom prst="rect">
            <a:avLst/>
          </a:prstGeom>
          <a:noFill/>
          <a:ln>
            <a:noFill/>
          </a:ln>
        </p:spPr>
      </p:pic>
      <p:pic>
        <p:nvPicPr>
          <p:cNvPr descr="DEPI.jpg" id="353" name="Google Shape;353;p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354" name="Google Shape;354;p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0"/>
          <p:cNvSpPr txBox="1"/>
          <p:nvPr>
            <p:ph type="title"/>
          </p:nvPr>
        </p:nvSpPr>
        <p:spPr>
          <a:xfrm>
            <a:off x="1284984" y="530572"/>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Summary</a:t>
            </a:r>
            <a:endParaRPr/>
          </a:p>
        </p:txBody>
      </p:sp>
      <p:sp>
        <p:nvSpPr>
          <p:cNvPr id="645" name="Google Shape;645;p30"/>
          <p:cNvSpPr txBox="1"/>
          <p:nvPr>
            <p:ph idx="1" type="body"/>
          </p:nvPr>
        </p:nvSpPr>
        <p:spPr>
          <a:xfrm>
            <a:off x="641350" y="1693454"/>
            <a:ext cx="10907016" cy="4083891"/>
          </a:xfrm>
          <a:prstGeom prst="rect">
            <a:avLst/>
          </a:prstGeom>
          <a:noFill/>
          <a:ln>
            <a:noFill/>
          </a:ln>
        </p:spPr>
        <p:txBody>
          <a:bodyPr anchorCtr="0" anchor="t" bIns="45700" lIns="91425" spcFirstLastPara="1" rIns="91425" wrap="square" tIns="45700">
            <a:noAutofit/>
          </a:bodyPr>
          <a:lstStyle/>
          <a:p>
            <a:pPr indent="-285750" lvl="0" marL="285750" rtl="0" algn="l">
              <a:lnSpc>
                <a:spcPct val="79166"/>
              </a:lnSpc>
              <a:spcBef>
                <a:spcPts val="0"/>
              </a:spcBef>
              <a:spcAft>
                <a:spcPts val="0"/>
              </a:spcAft>
              <a:buClr>
                <a:schemeClr val="dk1"/>
              </a:buClr>
              <a:buSzPts val="2400"/>
              <a:buFont typeface="Arial"/>
              <a:buChar char="•"/>
            </a:pPr>
            <a:r>
              <a:rPr lang="en-US" sz="2400"/>
              <a:t> </a:t>
            </a:r>
            <a:r>
              <a:rPr b="1" lang="en-US" sz="2400">
                <a:latin typeface="Arial"/>
                <a:ea typeface="Arial"/>
                <a:cs typeface="Arial"/>
                <a:sym typeface="Arial"/>
              </a:rPr>
              <a:t>Getting Help From Red Hat</a:t>
            </a:r>
            <a:endParaRPr/>
          </a:p>
          <a:p>
            <a:pPr indent="0" lvl="0" marL="0" rtl="0" algn="l">
              <a:lnSpc>
                <a:spcPct val="105555"/>
              </a:lnSpc>
              <a:spcBef>
                <a:spcPts val="1000"/>
              </a:spcBef>
              <a:spcAft>
                <a:spcPts val="0"/>
              </a:spcAft>
              <a:buClr>
                <a:schemeClr val="dk1"/>
              </a:buClr>
              <a:buSzPts val="1800"/>
              <a:buNone/>
            </a:pPr>
            <a:r>
              <a:rPr lang="en-US"/>
              <a:t>    </a:t>
            </a:r>
            <a:r>
              <a:rPr lang="en-US" u="sng">
                <a:solidFill>
                  <a:schemeClr val="hlink"/>
                </a:solidFill>
                <a:hlinkClick r:id="rId3"/>
              </a:rPr>
              <a:t>https://docs.redhat.com</a:t>
            </a:r>
            <a:endParaRPr/>
          </a:p>
          <a:p>
            <a:pPr indent="0" lvl="0" marL="0" rtl="0" algn="l">
              <a:lnSpc>
                <a:spcPct val="105555"/>
              </a:lnSpc>
              <a:spcBef>
                <a:spcPts val="1000"/>
              </a:spcBef>
              <a:spcAft>
                <a:spcPts val="0"/>
              </a:spcAft>
              <a:buClr>
                <a:schemeClr val="dk1"/>
              </a:buClr>
              <a:buSzPts val="1800"/>
              <a:buNone/>
            </a:pPr>
            <a:r>
              <a:rPr lang="en-US"/>
              <a:t>    https/access.redhat.com/documentation/en/</a:t>
            </a:r>
            <a:endParaRPr/>
          </a:p>
          <a:p>
            <a:pPr indent="0" lvl="0" marL="0" rtl="0" algn="l">
              <a:lnSpc>
                <a:spcPct val="105555"/>
              </a:lnSpc>
              <a:spcBef>
                <a:spcPts val="1000"/>
              </a:spcBef>
              <a:spcAft>
                <a:spcPts val="0"/>
              </a:spcAft>
              <a:buClr>
                <a:schemeClr val="dk1"/>
              </a:buClr>
              <a:buSzPts val="1800"/>
              <a:buNone/>
            </a:pPr>
            <a:r>
              <a:t/>
            </a:r>
            <a:endParaRPr/>
          </a:p>
          <a:p>
            <a:pPr indent="0" lvl="0" marL="0" rtl="0" algn="l">
              <a:lnSpc>
                <a:spcPct val="79166"/>
              </a:lnSpc>
              <a:spcBef>
                <a:spcPts val="1000"/>
              </a:spcBef>
              <a:spcAft>
                <a:spcPts val="0"/>
              </a:spcAft>
              <a:buClr>
                <a:schemeClr val="dk1"/>
              </a:buClr>
              <a:buSzPts val="1800"/>
              <a:buNone/>
            </a:pPr>
            <a:r>
              <a:rPr lang="en-US"/>
              <a:t>• </a:t>
            </a:r>
            <a:r>
              <a:rPr b="1" lang="en-US" sz="2400">
                <a:latin typeface="Arial"/>
                <a:ea typeface="Arial"/>
                <a:cs typeface="Arial"/>
                <a:sym typeface="Arial"/>
              </a:rPr>
              <a:t>The Linux d o c u m e n t a t i o n project</a:t>
            </a:r>
            <a:endParaRPr/>
          </a:p>
          <a:p>
            <a:pPr indent="0" lvl="0" marL="0" rtl="0" algn="l">
              <a:lnSpc>
                <a:spcPct val="105555"/>
              </a:lnSpc>
              <a:spcBef>
                <a:spcPts val="1000"/>
              </a:spcBef>
              <a:spcAft>
                <a:spcPts val="0"/>
              </a:spcAft>
              <a:buClr>
                <a:schemeClr val="dk1"/>
              </a:buClr>
              <a:buSzPts val="1800"/>
              <a:buNone/>
            </a:pPr>
            <a:r>
              <a:rPr lang="en-US"/>
              <a:t>     </a:t>
            </a:r>
            <a:r>
              <a:rPr lang="en-US" u="sng">
                <a:solidFill>
                  <a:schemeClr val="hlink"/>
                </a:solidFill>
                <a:hlinkClick r:id="rId4"/>
              </a:rPr>
              <a:t>http://tldp.org/</a:t>
            </a:r>
            <a:endParaRPr/>
          </a:p>
          <a:p>
            <a:pPr indent="0" lvl="0" marL="0" rtl="0" algn="l">
              <a:lnSpc>
                <a:spcPct val="105555"/>
              </a:lnSpc>
              <a:spcBef>
                <a:spcPts val="1000"/>
              </a:spcBef>
              <a:spcAft>
                <a:spcPts val="0"/>
              </a:spcAft>
              <a:buClr>
                <a:schemeClr val="dk1"/>
              </a:buClr>
              <a:buSzPts val="1800"/>
              <a:buNone/>
            </a:pPr>
            <a:r>
              <a:t/>
            </a:r>
            <a:endParaRPr/>
          </a:p>
          <a:p>
            <a:pPr indent="0" lvl="0" marL="0" rtl="0" algn="l">
              <a:lnSpc>
                <a:spcPct val="105555"/>
              </a:lnSpc>
              <a:spcBef>
                <a:spcPts val="1000"/>
              </a:spcBef>
              <a:spcAft>
                <a:spcPts val="0"/>
              </a:spcAft>
              <a:buClr>
                <a:schemeClr val="dk1"/>
              </a:buClr>
              <a:buSzPts val="1800"/>
              <a:buNone/>
            </a:pPr>
            <a:r>
              <a:rPr b="1" lang="en-US">
                <a:latin typeface="Arial"/>
                <a:ea typeface="Arial"/>
                <a:cs typeface="Arial"/>
                <a:sym typeface="Arial"/>
              </a:rPr>
              <a:t>• Reading Documentation in:</a:t>
            </a:r>
            <a:endParaRPr/>
          </a:p>
          <a:p>
            <a:pPr indent="0" lvl="0" marL="0" rtl="0" algn="l">
              <a:lnSpc>
                <a:spcPct val="105555"/>
              </a:lnSpc>
              <a:spcBef>
                <a:spcPts val="1000"/>
              </a:spcBef>
              <a:spcAft>
                <a:spcPts val="0"/>
              </a:spcAft>
              <a:buClr>
                <a:schemeClr val="dk1"/>
              </a:buClr>
              <a:buSzPts val="1800"/>
              <a:buNone/>
            </a:pPr>
            <a:r>
              <a:rPr lang="en-US"/>
              <a:t>Man, --help, who, whereis</a:t>
            </a:r>
            <a:endParaRPr/>
          </a:p>
          <a:p>
            <a:pPr indent="0" lvl="0" marL="0" rtl="0" algn="l">
              <a:lnSpc>
                <a:spcPct val="105555"/>
              </a:lnSpc>
              <a:spcBef>
                <a:spcPts val="1000"/>
              </a:spcBef>
              <a:spcAft>
                <a:spcPts val="0"/>
              </a:spcAft>
              <a:buClr>
                <a:schemeClr val="dk1"/>
              </a:buClr>
              <a:buSzPts val="1800"/>
              <a:buNone/>
            </a:pPr>
            <a:r>
              <a:rPr lang="en-US"/>
              <a:t>/ u s r / s h a r e / d o c</a:t>
            </a:r>
            <a:endParaRPr/>
          </a:p>
        </p:txBody>
      </p:sp>
      <p:sp>
        <p:nvSpPr>
          <p:cNvPr id="646" name="Google Shape;646;p30"/>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647" name="Google Shape;647;p30"/>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DEPI.jpg" id="648" name="Google Shape;648;p30"/>
          <p:cNvPicPr preferRelativeResize="0"/>
          <p:nvPr/>
        </p:nvPicPr>
        <p:blipFill rotWithShape="1">
          <a:blip r:embed="rId5">
            <a:alphaModFix/>
          </a:blip>
          <a:srcRect b="0" l="0" r="0" t="0"/>
          <a:stretch/>
        </p:blipFill>
        <p:spPr>
          <a:xfrm>
            <a:off x="182880" y="182880"/>
            <a:ext cx="914400" cy="914400"/>
          </a:xfrm>
          <a:prstGeom prst="rect">
            <a:avLst/>
          </a:prstGeom>
          <a:noFill/>
          <a:ln>
            <a:noFill/>
          </a:ln>
        </p:spPr>
      </p:pic>
      <p:pic>
        <p:nvPicPr>
          <p:cNvPr descr="346cab7d-b51a-4e7c-b4b7-abda159fe5cd.png" id="649" name="Google Shape;649;p30"/>
          <p:cNvPicPr preferRelativeResize="0"/>
          <p:nvPr/>
        </p:nvPicPr>
        <p:blipFill rotWithShape="1">
          <a:blip r:embed="rId6">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1"/>
          <p:cNvSpPr txBox="1"/>
          <p:nvPr>
            <p:ph type="title"/>
          </p:nvPr>
        </p:nvSpPr>
        <p:spPr>
          <a:xfrm>
            <a:off x="1374997"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Redirection</a:t>
            </a:r>
            <a:endParaRPr/>
          </a:p>
        </p:txBody>
      </p:sp>
      <p:sp>
        <p:nvSpPr>
          <p:cNvPr id="655" name="Google Shape;655;p31"/>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656" name="Google Shape;656;p31"/>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657" name="Google Shape;657;p31"/>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diagram of a computer system&#10;&#10;Description automatically generated" id="658" name="Google Shape;658;p31"/>
          <p:cNvPicPr preferRelativeResize="0"/>
          <p:nvPr/>
        </p:nvPicPr>
        <p:blipFill rotWithShape="1">
          <a:blip r:embed="rId3">
            <a:alphaModFix/>
          </a:blip>
          <a:srcRect b="0" l="0" r="0" t="0"/>
          <a:stretch/>
        </p:blipFill>
        <p:spPr>
          <a:xfrm>
            <a:off x="641351" y="1917700"/>
            <a:ext cx="10930786" cy="3581400"/>
          </a:xfrm>
          <a:prstGeom prst="rect">
            <a:avLst/>
          </a:prstGeom>
          <a:noFill/>
          <a:ln>
            <a:noFill/>
          </a:ln>
        </p:spPr>
      </p:pic>
      <p:pic>
        <p:nvPicPr>
          <p:cNvPr descr="DEPI.jpg" id="659" name="Google Shape;659;p31"/>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660" name="Google Shape;660;p31"/>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2"/>
          <p:cNvSpPr txBox="1"/>
          <p:nvPr>
            <p:ph type="title"/>
          </p:nvPr>
        </p:nvSpPr>
        <p:spPr>
          <a:xfrm>
            <a:off x="1132609"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Redirection</a:t>
            </a:r>
            <a:endParaRPr/>
          </a:p>
        </p:txBody>
      </p:sp>
      <p:sp>
        <p:nvSpPr>
          <p:cNvPr id="666" name="Google Shape;666;p32"/>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667" name="Google Shape;667;p32"/>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668" name="Google Shape;668;p32"/>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diagram of a process&#10;&#10;Description automatically generated" id="669" name="Google Shape;669;p32"/>
          <p:cNvPicPr preferRelativeResize="0"/>
          <p:nvPr/>
        </p:nvPicPr>
        <p:blipFill rotWithShape="1">
          <a:blip r:embed="rId3">
            <a:alphaModFix/>
          </a:blip>
          <a:srcRect b="0" l="0" r="0" t="0"/>
          <a:stretch/>
        </p:blipFill>
        <p:spPr>
          <a:xfrm>
            <a:off x="1132609" y="2244436"/>
            <a:ext cx="9580417" cy="2761095"/>
          </a:xfrm>
          <a:prstGeom prst="rect">
            <a:avLst/>
          </a:prstGeom>
          <a:noFill/>
          <a:ln>
            <a:noFill/>
          </a:ln>
        </p:spPr>
      </p:pic>
      <p:pic>
        <p:nvPicPr>
          <p:cNvPr descr="DEPI.jpg" id="670" name="Google Shape;670;p32"/>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671" name="Google Shape;671;p32"/>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3"/>
          <p:cNvSpPr txBox="1"/>
          <p:nvPr>
            <p:ph type="title"/>
          </p:nvPr>
        </p:nvSpPr>
        <p:spPr>
          <a:xfrm>
            <a:off x="1097280"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Redirection</a:t>
            </a:r>
            <a:endParaRPr/>
          </a:p>
        </p:txBody>
      </p:sp>
      <p:sp>
        <p:nvSpPr>
          <p:cNvPr id="677" name="Google Shape;677;p33"/>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678" name="Google Shape;678;p33"/>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679" name="Google Shape;679;p33"/>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diagram of a computer error&#10;&#10;Description automatically generated" id="680" name="Google Shape;680;p33"/>
          <p:cNvPicPr preferRelativeResize="0"/>
          <p:nvPr/>
        </p:nvPicPr>
        <p:blipFill rotWithShape="1">
          <a:blip r:embed="rId3">
            <a:alphaModFix/>
          </a:blip>
          <a:srcRect b="0" l="0" r="0" t="0"/>
          <a:stretch/>
        </p:blipFill>
        <p:spPr>
          <a:xfrm>
            <a:off x="2964873" y="1917700"/>
            <a:ext cx="6476000" cy="3340099"/>
          </a:xfrm>
          <a:prstGeom prst="rect">
            <a:avLst/>
          </a:prstGeom>
          <a:noFill/>
          <a:ln>
            <a:noFill/>
          </a:ln>
        </p:spPr>
      </p:pic>
      <p:pic>
        <p:nvPicPr>
          <p:cNvPr descr="DEPI.jpg" id="681" name="Google Shape;681;p3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682" name="Google Shape;682;p3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34"/>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Pipelines |</a:t>
            </a:r>
            <a:endParaRPr/>
          </a:p>
        </p:txBody>
      </p:sp>
      <p:sp>
        <p:nvSpPr>
          <p:cNvPr id="688" name="Google Shape;688;p34"/>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689" name="Google Shape;689;p34"/>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690" name="Google Shape;690;p34"/>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diagram of a diagram&#10;&#10;Description automatically generated" id="691" name="Google Shape;691;p34"/>
          <p:cNvPicPr preferRelativeResize="0"/>
          <p:nvPr/>
        </p:nvPicPr>
        <p:blipFill rotWithShape="1">
          <a:blip r:embed="rId3">
            <a:alphaModFix/>
          </a:blip>
          <a:srcRect b="0" l="0" r="0" t="0"/>
          <a:stretch/>
        </p:blipFill>
        <p:spPr>
          <a:xfrm>
            <a:off x="1381990" y="2294163"/>
            <a:ext cx="9092045" cy="2558391"/>
          </a:xfrm>
          <a:prstGeom prst="rect">
            <a:avLst/>
          </a:prstGeom>
          <a:noFill/>
          <a:ln>
            <a:noFill/>
          </a:ln>
        </p:spPr>
      </p:pic>
      <p:pic>
        <p:nvPicPr>
          <p:cNvPr descr="DEPI.jpg" id="692" name="Google Shape;692;p3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693" name="Google Shape;693;p3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5"/>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Vim editor</a:t>
            </a:r>
            <a:endParaRPr/>
          </a:p>
        </p:txBody>
      </p:sp>
      <p:sp>
        <p:nvSpPr>
          <p:cNvPr id="699" name="Google Shape;699;p35"/>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700" name="Google Shape;700;p35"/>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01" name="Google Shape;701;p35"/>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702" name="Google Shape;702;p35"/>
          <p:cNvPicPr preferRelativeResize="0"/>
          <p:nvPr/>
        </p:nvPicPr>
        <p:blipFill rotWithShape="1">
          <a:blip r:embed="rId3">
            <a:alphaModFix/>
          </a:blip>
          <a:srcRect b="0" l="0" r="0" t="0"/>
          <a:stretch/>
        </p:blipFill>
        <p:spPr>
          <a:xfrm>
            <a:off x="2119745" y="1917700"/>
            <a:ext cx="6961909" cy="3173845"/>
          </a:xfrm>
          <a:prstGeom prst="rect">
            <a:avLst/>
          </a:prstGeom>
          <a:noFill/>
          <a:ln>
            <a:noFill/>
          </a:ln>
        </p:spPr>
      </p:pic>
      <p:pic>
        <p:nvPicPr>
          <p:cNvPr descr="DEPI.jpg" id="703" name="Google Shape;703;p35"/>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704" name="Google Shape;704;p35"/>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36"/>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Command mode in vim </a:t>
            </a:r>
            <a:endParaRPr/>
          </a:p>
        </p:txBody>
      </p:sp>
      <p:sp>
        <p:nvSpPr>
          <p:cNvPr id="710" name="Google Shape;710;p36"/>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711" name="Google Shape;711;p36"/>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12" name="Google Shape;712;p36"/>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blue background with black arrows&#10;&#10;Description automatically generated with medium confidence" id="713" name="Google Shape;713;p36"/>
          <p:cNvPicPr preferRelativeResize="0"/>
          <p:nvPr/>
        </p:nvPicPr>
        <p:blipFill rotWithShape="1">
          <a:blip r:embed="rId3">
            <a:alphaModFix/>
          </a:blip>
          <a:srcRect b="0" l="0" r="0" t="0"/>
          <a:stretch/>
        </p:blipFill>
        <p:spPr>
          <a:xfrm>
            <a:off x="3829050" y="2146300"/>
            <a:ext cx="4533900" cy="2565400"/>
          </a:xfrm>
          <a:prstGeom prst="rect">
            <a:avLst/>
          </a:prstGeom>
          <a:noFill/>
          <a:ln>
            <a:noFill/>
          </a:ln>
        </p:spPr>
      </p:pic>
      <p:pic>
        <p:nvPicPr>
          <p:cNvPr descr="DEPI.jpg" id="714" name="Google Shape;714;p36"/>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715" name="Google Shape;715;p36"/>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37"/>
          <p:cNvSpPr txBox="1"/>
          <p:nvPr>
            <p:ph type="title"/>
          </p:nvPr>
        </p:nvSpPr>
        <p:spPr>
          <a:xfrm>
            <a:off x="1102104" y="545268"/>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Insert mode in vim </a:t>
            </a:r>
            <a:endParaRPr/>
          </a:p>
        </p:txBody>
      </p:sp>
      <p:sp>
        <p:nvSpPr>
          <p:cNvPr id="721" name="Google Shape;721;p37"/>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722" name="Google Shape;722;p37"/>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23" name="Google Shape;723;p37"/>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close-up of a text&#10;&#10;Description automatically generated" id="724" name="Google Shape;724;p37"/>
          <p:cNvPicPr preferRelativeResize="0"/>
          <p:nvPr/>
        </p:nvPicPr>
        <p:blipFill rotWithShape="1">
          <a:blip r:embed="rId3">
            <a:alphaModFix/>
          </a:blip>
          <a:srcRect b="0" l="0" r="0" t="0"/>
          <a:stretch/>
        </p:blipFill>
        <p:spPr>
          <a:xfrm>
            <a:off x="2787650" y="2336800"/>
            <a:ext cx="6616700" cy="2184400"/>
          </a:xfrm>
          <a:prstGeom prst="rect">
            <a:avLst/>
          </a:prstGeom>
          <a:noFill/>
          <a:ln>
            <a:noFill/>
          </a:ln>
        </p:spPr>
      </p:pic>
      <p:pic>
        <p:nvPicPr>
          <p:cNvPr descr="DEPI.jpg" id="725" name="Google Shape;725;p37"/>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726" name="Google Shape;726;p37"/>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8"/>
          <p:cNvSpPr txBox="1"/>
          <p:nvPr>
            <p:ph type="title"/>
          </p:nvPr>
        </p:nvSpPr>
        <p:spPr>
          <a:xfrm>
            <a:off x="1102104" y="542093"/>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Extended mode in vim </a:t>
            </a:r>
            <a:endParaRPr/>
          </a:p>
        </p:txBody>
      </p:sp>
      <p:sp>
        <p:nvSpPr>
          <p:cNvPr id="732" name="Google Shape;732;p38"/>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733" name="Google Shape;733;p38"/>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34" name="Google Shape;734;p38"/>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blue and black text&#10;&#10;Description automatically generated" id="735" name="Google Shape;735;p38"/>
          <p:cNvPicPr preferRelativeResize="0"/>
          <p:nvPr/>
        </p:nvPicPr>
        <p:blipFill rotWithShape="1">
          <a:blip r:embed="rId3">
            <a:alphaModFix/>
          </a:blip>
          <a:srcRect b="0" l="0" r="0" t="0"/>
          <a:stretch/>
        </p:blipFill>
        <p:spPr>
          <a:xfrm>
            <a:off x="3257550" y="2343150"/>
            <a:ext cx="5676900" cy="2171700"/>
          </a:xfrm>
          <a:prstGeom prst="rect">
            <a:avLst/>
          </a:prstGeom>
          <a:noFill/>
          <a:ln>
            <a:noFill/>
          </a:ln>
        </p:spPr>
      </p:pic>
      <p:pic>
        <p:nvPicPr>
          <p:cNvPr descr="DEPI.jpg" id="736" name="Google Shape;736;p38"/>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737" name="Google Shape;737;p38"/>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39"/>
          <p:cNvSpPr txBox="1"/>
          <p:nvPr>
            <p:ph type="title"/>
          </p:nvPr>
        </p:nvSpPr>
        <p:spPr>
          <a:xfrm>
            <a:off x="128498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What is A USER</a:t>
            </a:r>
            <a:endParaRPr/>
          </a:p>
        </p:txBody>
      </p:sp>
      <p:sp>
        <p:nvSpPr>
          <p:cNvPr id="743" name="Google Shape;743;p39"/>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285750" lvl="0" marL="285750" rtl="0" algn="l">
              <a:lnSpc>
                <a:spcPct val="105555"/>
              </a:lnSpc>
              <a:spcBef>
                <a:spcPts val="0"/>
              </a:spcBef>
              <a:spcAft>
                <a:spcPts val="0"/>
              </a:spcAft>
              <a:buClr>
                <a:schemeClr val="dk1"/>
              </a:buClr>
              <a:buSzPts val="1800"/>
              <a:buFont typeface="Noto Sans Symbols"/>
              <a:buChar char="❑"/>
            </a:pPr>
            <a:r>
              <a:rPr lang="en-US">
                <a:latin typeface="Arial"/>
                <a:ea typeface="Arial"/>
                <a:cs typeface="Arial"/>
                <a:sym typeface="Arial"/>
              </a:rPr>
              <a:t>A user account is used to provide security boundaries between different people and programs that can run commands</a:t>
            </a:r>
            <a:endParaRPr/>
          </a:p>
          <a:p>
            <a:pPr indent="-285750" lvl="0" marL="285750" rtl="0" algn="l">
              <a:lnSpc>
                <a:spcPct val="105555"/>
              </a:lnSpc>
              <a:spcBef>
                <a:spcPts val="1000"/>
              </a:spcBef>
              <a:spcAft>
                <a:spcPts val="0"/>
              </a:spcAft>
              <a:buClr>
                <a:schemeClr val="dk1"/>
              </a:buClr>
              <a:buSzPts val="1800"/>
              <a:buFont typeface="Noto Sans Symbols"/>
              <a:buChar char="❑"/>
            </a:pPr>
            <a:r>
              <a:rPr lang="en-US">
                <a:latin typeface="Arial"/>
                <a:ea typeface="Arial"/>
                <a:cs typeface="Arial"/>
                <a:sym typeface="Arial"/>
              </a:rPr>
              <a:t>The system distinguishes user accounts by the unique identification number assigned to them, the user ID or UID </a:t>
            </a:r>
            <a:endParaRPr/>
          </a:p>
          <a:p>
            <a:pPr indent="-285750" lvl="0" marL="285750" rtl="0" algn="l">
              <a:lnSpc>
                <a:spcPct val="105555"/>
              </a:lnSpc>
              <a:spcBef>
                <a:spcPts val="1000"/>
              </a:spcBef>
              <a:spcAft>
                <a:spcPts val="0"/>
              </a:spcAft>
              <a:buClr>
                <a:schemeClr val="dk1"/>
              </a:buClr>
              <a:buSzPts val="1800"/>
              <a:buFont typeface="Noto Sans Symbols"/>
              <a:buChar char="❑"/>
            </a:pPr>
            <a:r>
              <a:rPr lang="en-US">
                <a:latin typeface="Arial"/>
                <a:ea typeface="Arial"/>
                <a:cs typeface="Arial"/>
                <a:sym typeface="Arial"/>
              </a:rPr>
              <a:t>There are three main types of user account: the superuser, system users, and regular users.</a:t>
            </a:r>
            <a:endParaRPr>
              <a:latin typeface="Arial"/>
              <a:ea typeface="Arial"/>
              <a:cs typeface="Arial"/>
              <a:sym typeface="Arial"/>
            </a:endParaRPr>
          </a:p>
        </p:txBody>
      </p:sp>
      <p:sp>
        <p:nvSpPr>
          <p:cNvPr id="744" name="Google Shape;744;p39"/>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45" name="Google Shape;745;p39"/>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DEPI.jpg" id="746" name="Google Shape;746;p39"/>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747" name="Google Shape;747;p39"/>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
          <p:cNvSpPr txBox="1"/>
          <p:nvPr>
            <p:ph type="title"/>
          </p:nvPr>
        </p:nvSpPr>
        <p:spPr>
          <a:xfrm>
            <a:off x="1295869" y="620941"/>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LINUX  Architecture</a:t>
            </a:r>
            <a:endParaRPr/>
          </a:p>
        </p:txBody>
      </p:sp>
      <p:sp>
        <p:nvSpPr>
          <p:cNvPr id="360" name="Google Shape;360;p4"/>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361" name="Google Shape;361;p4"/>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362" name="Google Shape;362;p4"/>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diagram of a software system&#10;&#10;Description automatically generated" id="363" name="Google Shape;363;p4"/>
          <p:cNvPicPr preferRelativeResize="0"/>
          <p:nvPr/>
        </p:nvPicPr>
        <p:blipFill rotWithShape="1">
          <a:blip r:embed="rId3">
            <a:alphaModFix/>
          </a:blip>
          <a:srcRect b="0" l="0" r="0" t="0"/>
          <a:stretch/>
        </p:blipFill>
        <p:spPr>
          <a:xfrm>
            <a:off x="2660075" y="1540875"/>
            <a:ext cx="5507176" cy="3716928"/>
          </a:xfrm>
          <a:prstGeom prst="rect">
            <a:avLst/>
          </a:prstGeom>
          <a:noFill/>
          <a:ln>
            <a:noFill/>
          </a:ln>
        </p:spPr>
      </p:pic>
      <p:pic>
        <p:nvPicPr>
          <p:cNvPr descr="DEPI.jpg" id="364" name="Google Shape;364;p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365" name="Google Shape;365;p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0"/>
          <p:cNvSpPr txBox="1"/>
          <p:nvPr>
            <p:ph type="title"/>
          </p:nvPr>
        </p:nvSpPr>
        <p:spPr>
          <a:xfrm>
            <a:off x="1102104" y="577016"/>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UID ranges </a:t>
            </a:r>
            <a:endParaRPr/>
          </a:p>
        </p:txBody>
      </p:sp>
      <p:sp>
        <p:nvSpPr>
          <p:cNvPr id="753" name="Google Shape;753;p40"/>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754" name="Google Shape;754;p40"/>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55" name="Google Shape;755;p40"/>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 program&#10;&#10;Description automatically generated" id="756" name="Google Shape;756;p40"/>
          <p:cNvPicPr preferRelativeResize="0"/>
          <p:nvPr/>
        </p:nvPicPr>
        <p:blipFill rotWithShape="1">
          <a:blip r:embed="rId3">
            <a:alphaModFix/>
          </a:blip>
          <a:srcRect b="0" l="0" r="0" t="0"/>
          <a:stretch/>
        </p:blipFill>
        <p:spPr>
          <a:xfrm>
            <a:off x="540327" y="1739899"/>
            <a:ext cx="11031810" cy="3517899"/>
          </a:xfrm>
          <a:prstGeom prst="rect">
            <a:avLst/>
          </a:prstGeom>
          <a:noFill/>
          <a:ln>
            <a:noFill/>
          </a:ln>
        </p:spPr>
      </p:pic>
      <p:pic>
        <p:nvPicPr>
          <p:cNvPr descr="DEPI.jpg" id="757" name="Google Shape;757;p40"/>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758" name="Google Shape;758;p40"/>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1"/>
          <p:cNvSpPr txBox="1"/>
          <p:nvPr>
            <p:ph type="title"/>
          </p:nvPr>
        </p:nvSpPr>
        <p:spPr>
          <a:xfrm>
            <a:off x="1385629" y="528076"/>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FF0000"/>
              </a:buClr>
              <a:buSzPts val="3200"/>
              <a:buFont typeface="Arial"/>
              <a:buNone/>
            </a:pPr>
            <a:r>
              <a:rPr lang="en-US">
                <a:solidFill>
                  <a:srgbClr val="FF0000"/>
                </a:solidFill>
              </a:rPr>
              <a:t>/etc/passd file</a:t>
            </a:r>
            <a:endParaRPr/>
          </a:p>
        </p:txBody>
      </p:sp>
      <p:sp>
        <p:nvSpPr>
          <p:cNvPr id="764" name="Google Shape;764;p41"/>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765" name="Google Shape;765;p41"/>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66" name="Google Shape;766;p41"/>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767" name="Google Shape;767;p41"/>
          <p:cNvPicPr preferRelativeResize="0"/>
          <p:nvPr/>
        </p:nvPicPr>
        <p:blipFill rotWithShape="1">
          <a:blip r:embed="rId3">
            <a:alphaModFix/>
          </a:blip>
          <a:srcRect b="0" l="0" r="0" t="0"/>
          <a:stretch/>
        </p:blipFill>
        <p:spPr>
          <a:xfrm>
            <a:off x="2978727" y="1917700"/>
            <a:ext cx="5943600" cy="3830783"/>
          </a:xfrm>
          <a:prstGeom prst="rect">
            <a:avLst/>
          </a:prstGeom>
          <a:noFill/>
          <a:ln>
            <a:noFill/>
          </a:ln>
        </p:spPr>
      </p:pic>
      <p:pic>
        <p:nvPicPr>
          <p:cNvPr descr="DEPI.jpg" id="768" name="Google Shape;768;p41"/>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769" name="Google Shape;769;p41"/>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2"/>
          <p:cNvSpPr txBox="1"/>
          <p:nvPr>
            <p:ph type="title"/>
          </p:nvPr>
        </p:nvSpPr>
        <p:spPr>
          <a:xfrm>
            <a:off x="1097280" y="548444"/>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/etc/group</a:t>
            </a:r>
            <a:endParaRPr/>
          </a:p>
        </p:txBody>
      </p:sp>
      <p:sp>
        <p:nvSpPr>
          <p:cNvPr id="775" name="Google Shape;775;p42"/>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776" name="Google Shape;776;p42"/>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77" name="Google Shape;777;p42"/>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778" name="Google Shape;778;p42"/>
          <p:cNvPicPr preferRelativeResize="0"/>
          <p:nvPr/>
        </p:nvPicPr>
        <p:blipFill rotWithShape="1">
          <a:blip r:embed="rId3">
            <a:alphaModFix/>
          </a:blip>
          <a:srcRect b="0" l="0" r="0" t="0"/>
          <a:stretch/>
        </p:blipFill>
        <p:spPr>
          <a:xfrm>
            <a:off x="2983358" y="2330449"/>
            <a:ext cx="6223000" cy="2813049"/>
          </a:xfrm>
          <a:prstGeom prst="rect">
            <a:avLst/>
          </a:prstGeom>
          <a:noFill/>
          <a:ln>
            <a:noFill/>
          </a:ln>
        </p:spPr>
      </p:pic>
      <p:pic>
        <p:nvPicPr>
          <p:cNvPr descr="DEPI.jpg" id="779" name="Google Shape;779;p42"/>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780" name="Google Shape;780;p42"/>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43"/>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Primary group and secondary group</a:t>
            </a:r>
            <a:endParaRPr/>
          </a:p>
        </p:txBody>
      </p:sp>
      <p:sp>
        <p:nvSpPr>
          <p:cNvPr id="786" name="Google Shape;786;p43"/>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0" lvl="0" marL="0" rtl="0" algn="l">
              <a:lnSpc>
                <a:spcPct val="105555"/>
              </a:lnSpc>
              <a:spcBef>
                <a:spcPts val="0"/>
              </a:spcBef>
              <a:spcAft>
                <a:spcPts val="0"/>
              </a:spcAft>
              <a:buClr>
                <a:schemeClr val="dk1"/>
              </a:buClr>
              <a:buSzPts val="1800"/>
              <a:buNone/>
            </a:pPr>
            <a:r>
              <a:t/>
            </a:r>
            <a:endParaRPr b="1">
              <a:latin typeface="Arial"/>
              <a:ea typeface="Arial"/>
              <a:cs typeface="Arial"/>
              <a:sym typeface="Arial"/>
            </a:endParaRPr>
          </a:p>
        </p:txBody>
      </p:sp>
      <p:sp>
        <p:nvSpPr>
          <p:cNvPr id="787" name="Google Shape;787;p43"/>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88" name="Google Shape;788;p43"/>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789" name="Google Shape;789;p43"/>
          <p:cNvPicPr preferRelativeResize="0"/>
          <p:nvPr/>
        </p:nvPicPr>
        <p:blipFill rotWithShape="1">
          <a:blip r:embed="rId3">
            <a:alphaModFix/>
          </a:blip>
          <a:srcRect b="0" l="0" r="0" t="0"/>
          <a:stretch/>
        </p:blipFill>
        <p:spPr>
          <a:xfrm>
            <a:off x="2857500" y="2724150"/>
            <a:ext cx="6477000" cy="1409700"/>
          </a:xfrm>
          <a:prstGeom prst="rect">
            <a:avLst/>
          </a:prstGeom>
          <a:noFill/>
          <a:ln>
            <a:noFill/>
          </a:ln>
        </p:spPr>
      </p:pic>
      <p:pic>
        <p:nvPicPr>
          <p:cNvPr descr="DEPI.jpg" id="790" name="Google Shape;790;p4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791" name="Google Shape;791;p4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4"/>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Switching users</a:t>
            </a:r>
            <a:endParaRPr/>
          </a:p>
        </p:txBody>
      </p:sp>
      <p:sp>
        <p:nvSpPr>
          <p:cNvPr id="797" name="Google Shape;797;p44"/>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285750" lvl="0" marL="285750" rtl="0" algn="l">
              <a:lnSpc>
                <a:spcPct val="105555"/>
              </a:lnSpc>
              <a:spcBef>
                <a:spcPts val="0"/>
              </a:spcBef>
              <a:spcAft>
                <a:spcPts val="0"/>
              </a:spcAft>
              <a:buClr>
                <a:schemeClr val="dk1"/>
              </a:buClr>
              <a:buSzPts val="1800"/>
              <a:buFont typeface="Noto Sans Symbols"/>
              <a:buChar char="❑"/>
            </a:pPr>
            <a:r>
              <a:rPr b="1" lang="en-US">
                <a:latin typeface="Arial"/>
                <a:ea typeface="Arial"/>
                <a:cs typeface="Arial"/>
                <a:sym typeface="Arial"/>
              </a:rPr>
              <a:t>The </a:t>
            </a:r>
            <a:r>
              <a:rPr b="1" lang="en-US">
                <a:solidFill>
                  <a:schemeClr val="lt2"/>
                </a:solidFill>
                <a:latin typeface="Arial"/>
                <a:ea typeface="Arial"/>
                <a:cs typeface="Arial"/>
                <a:sym typeface="Arial"/>
              </a:rPr>
              <a:t>su</a:t>
            </a:r>
            <a:r>
              <a:rPr b="1" lang="en-US">
                <a:latin typeface="Arial"/>
                <a:ea typeface="Arial"/>
                <a:cs typeface="Arial"/>
                <a:sym typeface="Arial"/>
              </a:rPr>
              <a:t> command allows users to switch to a different user account. If you run su from a regular user account, you will be prompted for the password of the account to which you want to switch. When root runs su, you do not need to enter the user's password.</a:t>
            </a:r>
            <a:endParaRPr/>
          </a:p>
          <a:p>
            <a:pPr indent="-171450" lvl="0" marL="285750" rtl="0" algn="l">
              <a:lnSpc>
                <a:spcPct val="105555"/>
              </a:lnSpc>
              <a:spcBef>
                <a:spcPts val="1000"/>
              </a:spcBef>
              <a:spcAft>
                <a:spcPts val="0"/>
              </a:spcAft>
              <a:buClr>
                <a:schemeClr val="dk1"/>
              </a:buClr>
              <a:buSzPts val="1800"/>
              <a:buFont typeface="Noto Sans Symbols"/>
              <a:buNone/>
            </a:pPr>
            <a:r>
              <a:t/>
            </a:r>
            <a:endParaRPr b="1">
              <a:latin typeface="Arial"/>
              <a:ea typeface="Arial"/>
              <a:cs typeface="Arial"/>
              <a:sym typeface="Arial"/>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 If you omit the user name, the su or </a:t>
            </a:r>
            <a:r>
              <a:rPr b="1" lang="en-US">
                <a:solidFill>
                  <a:schemeClr val="lt2"/>
                </a:solidFill>
                <a:latin typeface="Arial"/>
                <a:ea typeface="Arial"/>
                <a:cs typeface="Arial"/>
                <a:sym typeface="Arial"/>
              </a:rPr>
              <a:t>su</a:t>
            </a:r>
            <a:r>
              <a:rPr b="1" lang="en-US">
                <a:latin typeface="Arial"/>
                <a:ea typeface="Arial"/>
                <a:cs typeface="Arial"/>
                <a:sym typeface="Arial"/>
              </a:rPr>
              <a:t> - command attempts to switch to root by default.</a:t>
            </a:r>
            <a:endParaRPr b="1">
              <a:latin typeface="Arial"/>
              <a:ea typeface="Arial"/>
              <a:cs typeface="Arial"/>
              <a:sym typeface="Arial"/>
            </a:endParaRPr>
          </a:p>
        </p:txBody>
      </p:sp>
      <p:sp>
        <p:nvSpPr>
          <p:cNvPr id="798" name="Google Shape;798;p44"/>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799" name="Google Shape;799;p44"/>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800" name="Google Shape;800;p44"/>
          <p:cNvPicPr preferRelativeResize="0"/>
          <p:nvPr/>
        </p:nvPicPr>
        <p:blipFill rotWithShape="1">
          <a:blip r:embed="rId3">
            <a:alphaModFix/>
          </a:blip>
          <a:srcRect b="0" l="0" r="0" t="0"/>
          <a:stretch/>
        </p:blipFill>
        <p:spPr>
          <a:xfrm>
            <a:off x="2208658" y="3768370"/>
            <a:ext cx="7772400" cy="1315896"/>
          </a:xfrm>
          <a:prstGeom prst="rect">
            <a:avLst/>
          </a:prstGeom>
          <a:noFill/>
          <a:ln>
            <a:noFill/>
          </a:ln>
        </p:spPr>
      </p:pic>
      <p:pic>
        <p:nvPicPr>
          <p:cNvPr descr="DEPI.jpg" id="801" name="Google Shape;801;p4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802" name="Google Shape;802;p4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5"/>
          <p:cNvSpPr txBox="1"/>
          <p:nvPr>
            <p:ph type="title"/>
          </p:nvPr>
        </p:nvSpPr>
        <p:spPr>
          <a:xfrm>
            <a:off x="1097280" y="540568"/>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Sudo command</a:t>
            </a:r>
            <a:endParaRPr/>
          </a:p>
        </p:txBody>
      </p:sp>
      <p:sp>
        <p:nvSpPr>
          <p:cNvPr id="808" name="Google Shape;808;p45"/>
          <p:cNvSpPr txBox="1"/>
          <p:nvPr>
            <p:ph idx="1" type="body"/>
          </p:nvPr>
        </p:nvSpPr>
        <p:spPr>
          <a:xfrm>
            <a:off x="641349" y="1917700"/>
            <a:ext cx="10930787" cy="3880427"/>
          </a:xfrm>
          <a:prstGeom prst="rect">
            <a:avLst/>
          </a:prstGeom>
          <a:noFill/>
          <a:ln>
            <a:noFill/>
          </a:ln>
        </p:spPr>
        <p:txBody>
          <a:bodyPr anchorCtr="0" anchor="t" bIns="45700" lIns="91425" spcFirstLastPara="1" rIns="91425" wrap="square" tIns="45700">
            <a:noAutofit/>
          </a:bodyPr>
          <a:lstStyle/>
          <a:p>
            <a:pPr indent="-285750" lvl="0" marL="285750" rtl="0" algn="l">
              <a:lnSpc>
                <a:spcPct val="105555"/>
              </a:lnSpc>
              <a:spcBef>
                <a:spcPts val="0"/>
              </a:spcBef>
              <a:spcAft>
                <a:spcPts val="0"/>
              </a:spcAft>
              <a:buClr>
                <a:schemeClr val="dk1"/>
              </a:buClr>
              <a:buSzPts val="1800"/>
              <a:buFont typeface="Noto Sans Symbols"/>
              <a:buChar char="❑"/>
            </a:pPr>
            <a:r>
              <a:rPr b="1" lang="en-US">
                <a:latin typeface="Arial"/>
                <a:ea typeface="Arial"/>
                <a:cs typeface="Arial"/>
                <a:sym typeface="Arial"/>
              </a:rPr>
              <a:t>In some cases, the root user's account may not have a valid password at all for security reasons.</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 In this case, users cannot log in to the system as root directly with a password, and su cannot be used to get an interactive shell. One tool that can be used to get root access in this case is sudo.</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 Unlike su, s u d o normally requires users to enter their own password for authentication, not the password of the user account they are trying to access. That is, users who use sudo to run commands as root do not need to know the root password. Instead, they use their own passwords to authenticate access.</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For example, when sudo is configured to allow the user0l user to run the command usermod as root,user0l could run the following command to lock or unlock a user account:</a:t>
            </a:r>
            <a:endParaRPr b="1">
              <a:latin typeface="Arial"/>
              <a:ea typeface="Arial"/>
              <a:cs typeface="Arial"/>
              <a:sym typeface="Arial"/>
            </a:endParaRPr>
          </a:p>
        </p:txBody>
      </p:sp>
      <p:sp>
        <p:nvSpPr>
          <p:cNvPr id="809" name="Google Shape;809;p45"/>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810" name="Google Shape;810;p45"/>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811" name="Google Shape;811;p45"/>
          <p:cNvPicPr preferRelativeResize="0"/>
          <p:nvPr/>
        </p:nvPicPr>
        <p:blipFill rotWithShape="1">
          <a:blip r:embed="rId3">
            <a:alphaModFix/>
          </a:blip>
          <a:srcRect b="0" l="0" r="0" t="0"/>
          <a:stretch/>
        </p:blipFill>
        <p:spPr>
          <a:xfrm>
            <a:off x="4157519" y="5114142"/>
            <a:ext cx="3606800" cy="825500"/>
          </a:xfrm>
          <a:prstGeom prst="rect">
            <a:avLst/>
          </a:prstGeom>
          <a:noFill/>
          <a:ln>
            <a:noFill/>
          </a:ln>
        </p:spPr>
      </p:pic>
      <p:pic>
        <p:nvPicPr>
          <p:cNvPr descr="DEPI.jpg" id="812" name="Google Shape;812;p45"/>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813" name="Google Shape;813;p45"/>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46"/>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Running commands with sudo</a:t>
            </a:r>
            <a:endParaRPr/>
          </a:p>
        </p:txBody>
      </p:sp>
      <p:sp>
        <p:nvSpPr>
          <p:cNvPr id="819" name="Google Shape;819;p46"/>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285750" lvl="0" marL="285750" rtl="0" algn="l">
              <a:lnSpc>
                <a:spcPct val="105555"/>
              </a:lnSpc>
              <a:spcBef>
                <a:spcPts val="0"/>
              </a:spcBef>
              <a:spcAft>
                <a:spcPts val="0"/>
              </a:spcAft>
              <a:buClr>
                <a:schemeClr val="dk1"/>
              </a:buClr>
              <a:buSzPts val="1800"/>
              <a:buFont typeface="Noto Sans Symbols"/>
              <a:buChar char="❑"/>
            </a:pPr>
            <a:r>
              <a:rPr b="1" lang="en-US">
                <a:latin typeface="Arial"/>
                <a:ea typeface="Arial"/>
                <a:cs typeface="Arial"/>
                <a:sym typeface="Arial"/>
              </a:rPr>
              <a:t>If a user tries to run a command as another user, and the sudo configuration does not permit it, the command will be blocked, the attempt will be logged, and by default an email will be sent to the root user.</a:t>
            </a:r>
            <a:endParaRPr/>
          </a:p>
          <a:p>
            <a:pPr indent="-171450" lvl="0" marL="285750" rtl="0" algn="l">
              <a:lnSpc>
                <a:spcPct val="105555"/>
              </a:lnSpc>
              <a:spcBef>
                <a:spcPts val="1000"/>
              </a:spcBef>
              <a:spcAft>
                <a:spcPts val="0"/>
              </a:spcAft>
              <a:buClr>
                <a:schemeClr val="dk1"/>
              </a:buClr>
              <a:buSzPts val="1800"/>
              <a:buFont typeface="Noto Sans Symbols"/>
              <a:buNone/>
            </a:pPr>
            <a:r>
              <a:t/>
            </a:r>
            <a:endParaRPr b="1">
              <a:latin typeface="Arial"/>
              <a:ea typeface="Arial"/>
              <a:cs typeface="Arial"/>
              <a:sym typeface="Arial"/>
            </a:endParaRPr>
          </a:p>
          <a:p>
            <a:pPr indent="0" lvl="0" marL="0" rtl="0" algn="l">
              <a:lnSpc>
                <a:spcPct val="105555"/>
              </a:lnSpc>
              <a:spcBef>
                <a:spcPts val="1000"/>
              </a:spcBef>
              <a:spcAft>
                <a:spcPts val="0"/>
              </a:spcAft>
              <a:buClr>
                <a:schemeClr val="dk1"/>
              </a:buClr>
              <a:buSzPts val="1800"/>
              <a:buNone/>
            </a:pPr>
            <a:r>
              <a:t/>
            </a:r>
            <a:endParaRPr b="1">
              <a:latin typeface="Arial"/>
              <a:ea typeface="Arial"/>
              <a:cs typeface="Arial"/>
              <a:sym typeface="Arial"/>
            </a:endParaRPr>
          </a:p>
        </p:txBody>
      </p:sp>
      <p:sp>
        <p:nvSpPr>
          <p:cNvPr id="820" name="Google Shape;820;p46"/>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821" name="Google Shape;821;p46"/>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822" name="Google Shape;822;p46"/>
          <p:cNvPicPr preferRelativeResize="0"/>
          <p:nvPr/>
        </p:nvPicPr>
        <p:blipFill rotWithShape="1">
          <a:blip r:embed="rId3">
            <a:alphaModFix/>
          </a:blip>
          <a:srcRect b="0" l="0" r="0" t="0"/>
          <a:stretch/>
        </p:blipFill>
        <p:spPr>
          <a:xfrm>
            <a:off x="2875408" y="3094264"/>
            <a:ext cx="6438900" cy="1765300"/>
          </a:xfrm>
          <a:prstGeom prst="rect">
            <a:avLst/>
          </a:prstGeom>
          <a:noFill/>
          <a:ln>
            <a:noFill/>
          </a:ln>
        </p:spPr>
      </p:pic>
      <p:pic>
        <p:nvPicPr>
          <p:cNvPr descr="DEPI.jpg" id="823" name="Google Shape;823;p46"/>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824" name="Google Shape;824;p46"/>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7"/>
          <p:cNvSpPr txBox="1"/>
          <p:nvPr>
            <p:ph type="title"/>
          </p:nvPr>
        </p:nvSpPr>
        <p:spPr>
          <a:xfrm>
            <a:off x="1102104" y="534346"/>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Configure sudo privillages</a:t>
            </a:r>
            <a:endParaRPr/>
          </a:p>
        </p:txBody>
      </p:sp>
      <p:sp>
        <p:nvSpPr>
          <p:cNvPr id="830" name="Google Shape;830;p47"/>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285750" lvl="0" marL="285750" rtl="0" algn="l">
              <a:lnSpc>
                <a:spcPct val="105555"/>
              </a:lnSpc>
              <a:spcBef>
                <a:spcPts val="0"/>
              </a:spcBef>
              <a:spcAft>
                <a:spcPts val="0"/>
              </a:spcAft>
              <a:buClr>
                <a:schemeClr val="dk1"/>
              </a:buClr>
              <a:buSzPts val="1800"/>
              <a:buFont typeface="Noto Sans Symbols"/>
              <a:buChar char="❑"/>
            </a:pPr>
            <a:r>
              <a:rPr b="1" lang="en-US">
                <a:latin typeface="Arial"/>
                <a:ea typeface="Arial"/>
                <a:cs typeface="Arial"/>
                <a:sym typeface="Arial"/>
              </a:rPr>
              <a:t>The main configuration file for sudo is /etc/sudoers. To avoid problems if multiple administrators try to edit it at the same time, it should only be edited with the special visudo command.</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 For example, the following line from the /etc/sudoers file enables sudo access for members of group wheel.</a:t>
            </a:r>
            <a:endParaRPr/>
          </a:p>
          <a:p>
            <a:pPr indent="-171450" lvl="0" marL="285750" rtl="0" algn="l">
              <a:lnSpc>
                <a:spcPct val="105555"/>
              </a:lnSpc>
              <a:spcBef>
                <a:spcPts val="1000"/>
              </a:spcBef>
              <a:spcAft>
                <a:spcPts val="0"/>
              </a:spcAft>
              <a:buClr>
                <a:schemeClr val="dk1"/>
              </a:buClr>
              <a:buSzPts val="1800"/>
              <a:buFont typeface="Noto Sans Symbols"/>
              <a:buNone/>
            </a:pPr>
            <a:r>
              <a:t/>
            </a:r>
            <a:endParaRPr b="1">
              <a:latin typeface="Arial"/>
              <a:ea typeface="Arial"/>
              <a:cs typeface="Arial"/>
              <a:sym typeface="Arial"/>
            </a:endParaRPr>
          </a:p>
          <a:p>
            <a:pPr indent="-171450" lvl="0" marL="285750" rtl="0" algn="l">
              <a:lnSpc>
                <a:spcPct val="105555"/>
              </a:lnSpc>
              <a:spcBef>
                <a:spcPts val="1000"/>
              </a:spcBef>
              <a:spcAft>
                <a:spcPts val="0"/>
              </a:spcAft>
              <a:buClr>
                <a:schemeClr val="dk1"/>
              </a:buClr>
              <a:buSzPts val="1800"/>
              <a:buFont typeface="Noto Sans Symbols"/>
              <a:buNone/>
            </a:pPr>
            <a:r>
              <a:t/>
            </a:r>
            <a:endParaRPr b="1">
              <a:latin typeface="Arial"/>
              <a:ea typeface="Arial"/>
              <a:cs typeface="Arial"/>
              <a:sym typeface="Arial"/>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To enable full sudo access for the user user01 </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To enable the full sudo access for the group group01</a:t>
            </a:r>
            <a:endParaRPr/>
          </a:p>
          <a:p>
            <a:pPr indent="0" lvl="0" marL="0" rtl="0" algn="l">
              <a:lnSpc>
                <a:spcPct val="105555"/>
              </a:lnSpc>
              <a:spcBef>
                <a:spcPts val="1000"/>
              </a:spcBef>
              <a:spcAft>
                <a:spcPts val="0"/>
              </a:spcAft>
              <a:buClr>
                <a:schemeClr val="dk1"/>
              </a:buClr>
              <a:buSzPts val="1800"/>
              <a:buNone/>
            </a:pPr>
            <a:r>
              <a:t/>
            </a:r>
            <a:endParaRPr b="1">
              <a:latin typeface="Arial"/>
              <a:ea typeface="Arial"/>
              <a:cs typeface="Arial"/>
              <a:sym typeface="Arial"/>
            </a:endParaRPr>
          </a:p>
        </p:txBody>
      </p:sp>
      <p:sp>
        <p:nvSpPr>
          <p:cNvPr id="831" name="Google Shape;831;p47"/>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832" name="Google Shape;832;p47"/>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blue and white rectangular sign&#10;&#10;Description automatically generated" id="833" name="Google Shape;833;p47"/>
          <p:cNvPicPr preferRelativeResize="0"/>
          <p:nvPr/>
        </p:nvPicPr>
        <p:blipFill rotWithShape="1">
          <a:blip r:embed="rId3">
            <a:alphaModFix/>
          </a:blip>
          <a:srcRect b="0" l="0" r="0" t="0"/>
          <a:stretch/>
        </p:blipFill>
        <p:spPr>
          <a:xfrm>
            <a:off x="3553691" y="3181349"/>
            <a:ext cx="3733800" cy="812800"/>
          </a:xfrm>
          <a:prstGeom prst="rect">
            <a:avLst/>
          </a:prstGeom>
          <a:noFill/>
          <a:ln>
            <a:noFill/>
          </a:ln>
        </p:spPr>
      </p:pic>
      <p:pic>
        <p:nvPicPr>
          <p:cNvPr descr="A blue rectangular sign with white text&#10;&#10;Description automatically generated" id="834" name="Google Shape;834;p47"/>
          <p:cNvPicPr preferRelativeResize="0"/>
          <p:nvPr/>
        </p:nvPicPr>
        <p:blipFill rotWithShape="1">
          <a:blip r:embed="rId4">
            <a:alphaModFix/>
          </a:blip>
          <a:srcRect b="0" l="0" r="0" t="0"/>
          <a:stretch/>
        </p:blipFill>
        <p:spPr>
          <a:xfrm>
            <a:off x="7713133" y="3844277"/>
            <a:ext cx="2298700" cy="850900"/>
          </a:xfrm>
          <a:prstGeom prst="rect">
            <a:avLst/>
          </a:prstGeom>
          <a:noFill/>
          <a:ln>
            <a:noFill/>
          </a:ln>
        </p:spPr>
      </p:pic>
      <p:pic>
        <p:nvPicPr>
          <p:cNvPr descr="A blue rectangular sign with white text&#10;&#10;Description automatically generated" id="835" name="Google Shape;835;p47"/>
          <p:cNvPicPr preferRelativeResize="0"/>
          <p:nvPr/>
        </p:nvPicPr>
        <p:blipFill rotWithShape="1">
          <a:blip r:embed="rId5">
            <a:alphaModFix/>
          </a:blip>
          <a:srcRect b="0" l="0" r="0" t="0"/>
          <a:stretch/>
        </p:blipFill>
        <p:spPr>
          <a:xfrm>
            <a:off x="3271405" y="4916713"/>
            <a:ext cx="2324100" cy="825500"/>
          </a:xfrm>
          <a:prstGeom prst="rect">
            <a:avLst/>
          </a:prstGeom>
          <a:noFill/>
          <a:ln>
            <a:noFill/>
          </a:ln>
        </p:spPr>
      </p:pic>
      <p:pic>
        <p:nvPicPr>
          <p:cNvPr descr="DEPI.jpg" id="836" name="Google Shape;836;p47"/>
          <p:cNvPicPr preferRelativeResize="0"/>
          <p:nvPr/>
        </p:nvPicPr>
        <p:blipFill rotWithShape="1">
          <a:blip r:embed="rId6">
            <a:alphaModFix/>
          </a:blip>
          <a:srcRect b="0" l="0" r="0" t="0"/>
          <a:stretch/>
        </p:blipFill>
        <p:spPr>
          <a:xfrm>
            <a:off x="182880" y="182880"/>
            <a:ext cx="914400" cy="914400"/>
          </a:xfrm>
          <a:prstGeom prst="rect">
            <a:avLst/>
          </a:prstGeom>
          <a:noFill/>
          <a:ln>
            <a:noFill/>
          </a:ln>
        </p:spPr>
      </p:pic>
      <p:pic>
        <p:nvPicPr>
          <p:cNvPr descr="346cab7d-b51a-4e7c-b4b7-abda159fe5cd.png" id="837" name="Google Shape;837;p47"/>
          <p:cNvPicPr preferRelativeResize="0"/>
          <p:nvPr/>
        </p:nvPicPr>
        <p:blipFill rotWithShape="1">
          <a:blip r:embed="rId7">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8"/>
          <p:cNvSpPr txBox="1"/>
          <p:nvPr>
            <p:ph type="title"/>
          </p:nvPr>
        </p:nvSpPr>
        <p:spPr>
          <a:xfrm>
            <a:off x="1295869"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Creating users from cli</a:t>
            </a:r>
            <a:endParaRPr/>
          </a:p>
        </p:txBody>
      </p:sp>
      <p:sp>
        <p:nvSpPr>
          <p:cNvPr id="843" name="Google Shape;843;p48"/>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285750" lvl="0" marL="285750" rtl="0" algn="l">
              <a:lnSpc>
                <a:spcPct val="105555"/>
              </a:lnSpc>
              <a:spcBef>
                <a:spcPts val="0"/>
              </a:spcBef>
              <a:spcAft>
                <a:spcPts val="0"/>
              </a:spcAft>
              <a:buClr>
                <a:schemeClr val="dk1"/>
              </a:buClr>
              <a:buSzPts val="1800"/>
              <a:buFont typeface="Noto Sans Symbols"/>
              <a:buChar char="❑"/>
            </a:pPr>
            <a:r>
              <a:rPr b="1" lang="en-US">
                <a:latin typeface="Arial"/>
                <a:ea typeface="Arial"/>
                <a:cs typeface="Arial"/>
                <a:sym typeface="Arial"/>
              </a:rPr>
              <a:t>The </a:t>
            </a:r>
            <a:r>
              <a:rPr b="1" lang="en-US">
                <a:solidFill>
                  <a:schemeClr val="lt2"/>
                </a:solidFill>
                <a:latin typeface="Arial"/>
                <a:ea typeface="Arial"/>
                <a:cs typeface="Arial"/>
                <a:sym typeface="Arial"/>
              </a:rPr>
              <a:t>useradd usernamee </a:t>
            </a:r>
            <a:r>
              <a:rPr b="1" lang="en-US">
                <a:latin typeface="Arial"/>
                <a:ea typeface="Arial"/>
                <a:cs typeface="Arial"/>
                <a:sym typeface="Arial"/>
              </a:rPr>
              <a:t>c o m m a n d creates a new user n a m e d username. It sets up the user's h o m e directory and account information, and creates a private group for the user named username. At this point the account does not have a valid password set, and the user cannot log in until a password is set.</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The </a:t>
            </a:r>
            <a:r>
              <a:rPr b="1" lang="en-US">
                <a:solidFill>
                  <a:schemeClr val="lt2"/>
                </a:solidFill>
                <a:latin typeface="Arial"/>
                <a:ea typeface="Arial"/>
                <a:cs typeface="Arial"/>
                <a:sym typeface="Arial"/>
              </a:rPr>
              <a:t>useradd --help</a:t>
            </a:r>
            <a:r>
              <a:rPr b="1" lang="en-US">
                <a:latin typeface="Arial"/>
                <a:ea typeface="Arial"/>
                <a:cs typeface="Arial"/>
                <a:sym typeface="Arial"/>
              </a:rPr>
              <a:t> c o m m a n d displays the basic options that can be used to override the defaults. In most cases, the same options can be used with the </a:t>
            </a:r>
            <a:r>
              <a:rPr b="1" lang="en-US">
                <a:solidFill>
                  <a:schemeClr val="lt2"/>
                </a:solidFill>
                <a:latin typeface="Arial"/>
                <a:ea typeface="Arial"/>
                <a:cs typeface="Arial"/>
                <a:sym typeface="Arial"/>
              </a:rPr>
              <a:t>usermod</a:t>
            </a:r>
            <a:r>
              <a:rPr b="1" lang="en-US">
                <a:latin typeface="Arial"/>
                <a:ea typeface="Arial"/>
                <a:cs typeface="Arial"/>
                <a:sym typeface="Arial"/>
              </a:rPr>
              <a:t> command to modify an existing user.</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Some defaults, such as the range of valid UID numbers and default password aging rules, are read from </a:t>
            </a:r>
            <a:r>
              <a:rPr b="1" lang="en-US">
                <a:solidFill>
                  <a:schemeClr val="lt2"/>
                </a:solidFill>
                <a:latin typeface="Arial"/>
                <a:ea typeface="Arial"/>
                <a:cs typeface="Arial"/>
                <a:sym typeface="Arial"/>
              </a:rPr>
              <a:t>the /etc/login.defs </a:t>
            </a:r>
            <a:r>
              <a:rPr b="1" lang="en-US">
                <a:latin typeface="Arial"/>
                <a:ea typeface="Arial"/>
                <a:cs typeface="Arial"/>
                <a:sym typeface="Arial"/>
              </a:rPr>
              <a:t>file.</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Values in this file are only used w h e n creating new users. A change to this file d o e s not affect existing users.</a:t>
            </a:r>
            <a:endParaRPr b="1">
              <a:latin typeface="Arial"/>
              <a:ea typeface="Arial"/>
              <a:cs typeface="Arial"/>
              <a:sym typeface="Arial"/>
            </a:endParaRPr>
          </a:p>
        </p:txBody>
      </p:sp>
      <p:sp>
        <p:nvSpPr>
          <p:cNvPr id="844" name="Google Shape;844;p48"/>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845" name="Google Shape;845;p48"/>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DEPI.jpg" id="846" name="Google Shape;846;p48"/>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847" name="Google Shape;847;p48"/>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9"/>
          <p:cNvSpPr txBox="1"/>
          <p:nvPr>
            <p:ph type="title"/>
          </p:nvPr>
        </p:nvSpPr>
        <p:spPr>
          <a:xfrm>
            <a:off x="1295869" y="531000"/>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Nologin shell</a:t>
            </a:r>
            <a:endParaRPr/>
          </a:p>
        </p:txBody>
      </p:sp>
      <p:sp>
        <p:nvSpPr>
          <p:cNvPr id="853" name="Google Shape;853;p49"/>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854" name="Google Shape;854;p49"/>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855" name="Google Shape;855;p49"/>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856" name="Google Shape;856;p49"/>
          <p:cNvPicPr preferRelativeResize="0"/>
          <p:nvPr/>
        </p:nvPicPr>
        <p:blipFill rotWithShape="1">
          <a:blip r:embed="rId3">
            <a:alphaModFix/>
          </a:blip>
          <a:srcRect b="0" l="0" r="0" t="0"/>
          <a:stretch/>
        </p:blipFill>
        <p:spPr>
          <a:xfrm>
            <a:off x="641351" y="1917700"/>
            <a:ext cx="10930786" cy="3309777"/>
          </a:xfrm>
          <a:prstGeom prst="rect">
            <a:avLst/>
          </a:prstGeom>
          <a:noFill/>
          <a:ln>
            <a:noFill/>
          </a:ln>
        </p:spPr>
      </p:pic>
      <p:sp>
        <p:nvSpPr>
          <p:cNvPr id="857" name="Google Shape;857;p49"/>
          <p:cNvSpPr txBox="1"/>
          <p:nvPr/>
        </p:nvSpPr>
        <p:spPr>
          <a:xfrm>
            <a:off x="4353791" y="5132654"/>
            <a:ext cx="44326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3644B"/>
                </a:solidFill>
                <a:latin typeface="Century Gothic"/>
                <a:ea typeface="Century Gothic"/>
                <a:cs typeface="Century Gothic"/>
                <a:sym typeface="Century Gothic"/>
              </a:rPr>
              <a:t>This account is crruntely not available.</a:t>
            </a:r>
            <a:endParaRPr/>
          </a:p>
        </p:txBody>
      </p:sp>
      <p:pic>
        <p:nvPicPr>
          <p:cNvPr descr="DEPI.jpg" id="858" name="Google Shape;858;p49"/>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859" name="Google Shape;859;p49"/>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
          <p:cNvSpPr txBox="1"/>
          <p:nvPr>
            <p:ph type="title"/>
          </p:nvPr>
        </p:nvSpPr>
        <p:spPr>
          <a:xfrm>
            <a:off x="1295869" y="640080"/>
            <a:ext cx="10907016" cy="922516"/>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Bash shell (Bourne-Again shell )</a:t>
            </a:r>
            <a:endParaRPr/>
          </a:p>
        </p:txBody>
      </p:sp>
      <p:pic>
        <p:nvPicPr>
          <p:cNvPr descr="A close up of a black background&#10;&#10;Description automatically generated" id="371" name="Google Shape;371;p5"/>
          <p:cNvPicPr preferRelativeResize="0"/>
          <p:nvPr>
            <p:ph idx="1" type="body"/>
          </p:nvPr>
        </p:nvPicPr>
        <p:blipFill rotWithShape="1">
          <a:blip r:embed="rId3">
            <a:alphaModFix/>
          </a:blip>
          <a:srcRect b="0" l="0" r="0" t="0"/>
          <a:stretch/>
        </p:blipFill>
        <p:spPr>
          <a:xfrm>
            <a:off x="822233" y="2488406"/>
            <a:ext cx="4394200" cy="546100"/>
          </a:xfrm>
          <a:prstGeom prst="rect">
            <a:avLst/>
          </a:prstGeom>
          <a:noFill/>
          <a:ln>
            <a:noFill/>
          </a:ln>
        </p:spPr>
      </p:pic>
      <p:pic>
        <p:nvPicPr>
          <p:cNvPr descr="A black and white sign with white letters&#10;&#10;Description automatically generated" id="372" name="Google Shape;372;p5"/>
          <p:cNvPicPr preferRelativeResize="0"/>
          <p:nvPr>
            <p:ph idx="2" type="body"/>
          </p:nvPr>
        </p:nvPicPr>
        <p:blipFill rotWithShape="1">
          <a:blip r:embed="rId4">
            <a:alphaModFix/>
          </a:blip>
          <a:srcRect b="0" l="0" r="0" t="0"/>
          <a:stretch/>
        </p:blipFill>
        <p:spPr>
          <a:xfrm>
            <a:off x="7244916" y="2539206"/>
            <a:ext cx="3251200" cy="495300"/>
          </a:xfrm>
          <a:prstGeom prst="rect">
            <a:avLst/>
          </a:prstGeom>
          <a:noFill/>
          <a:ln>
            <a:noFill/>
          </a:ln>
        </p:spPr>
      </p:pic>
      <p:sp>
        <p:nvSpPr>
          <p:cNvPr id="373" name="Google Shape;373;p5"/>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374" name="Google Shape;374;p5"/>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75" name="Google Shape;375;p5"/>
          <p:cNvSpPr txBox="1"/>
          <p:nvPr/>
        </p:nvSpPr>
        <p:spPr>
          <a:xfrm>
            <a:off x="2057400" y="3418609"/>
            <a:ext cx="2469587"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accent1"/>
              </a:buClr>
              <a:buSzPts val="1800"/>
              <a:buFont typeface="Noto Sans Symbols"/>
              <a:buChar char="▪"/>
            </a:pPr>
            <a:r>
              <a:rPr b="1" i="0" lang="en-US" sz="1800" u="none" cap="none" strike="noStrike">
                <a:solidFill>
                  <a:schemeClr val="accent1"/>
                </a:solidFill>
                <a:latin typeface="Arial"/>
                <a:ea typeface="Arial"/>
                <a:cs typeface="Arial"/>
                <a:sym typeface="Arial"/>
              </a:rPr>
              <a:t>Normal User</a:t>
            </a:r>
            <a:endParaRPr/>
          </a:p>
          <a:p>
            <a:pPr indent="-285750" lvl="0" marL="285750" marR="0" rtl="0" algn="l">
              <a:spcBef>
                <a:spcPts val="0"/>
              </a:spcBef>
              <a:spcAft>
                <a:spcPts val="0"/>
              </a:spcAft>
              <a:buClr>
                <a:schemeClr val="accent1"/>
              </a:buClr>
              <a:buSzPts val="1800"/>
              <a:buFont typeface="Noto Sans Symbols"/>
              <a:buChar char="▪"/>
            </a:pPr>
            <a:r>
              <a:rPr b="1" i="0" lang="en-US" sz="1800" u="none" cap="none" strike="noStrike">
                <a:solidFill>
                  <a:schemeClr val="accent1"/>
                </a:solidFill>
                <a:latin typeface="Arial"/>
                <a:ea typeface="Arial"/>
                <a:cs typeface="Arial"/>
                <a:sym typeface="Arial"/>
              </a:rPr>
              <a:t>Host Name</a:t>
            </a:r>
            <a:endParaRPr/>
          </a:p>
          <a:p>
            <a:pPr indent="-285750" lvl="0" marL="285750" marR="0" rtl="0" algn="l">
              <a:spcBef>
                <a:spcPts val="0"/>
              </a:spcBef>
              <a:spcAft>
                <a:spcPts val="0"/>
              </a:spcAft>
              <a:buClr>
                <a:schemeClr val="accent1"/>
              </a:buClr>
              <a:buSzPts val="1800"/>
              <a:buFont typeface="Noto Sans Symbols"/>
              <a:buChar char="▪"/>
            </a:pPr>
            <a:r>
              <a:rPr b="1" i="0" lang="en-US" sz="1800" u="none" cap="none" strike="noStrike">
                <a:solidFill>
                  <a:schemeClr val="accent1"/>
                </a:solidFill>
                <a:latin typeface="Arial"/>
                <a:ea typeface="Arial"/>
                <a:cs typeface="Arial"/>
                <a:sym typeface="Arial"/>
              </a:rPr>
              <a:t>Working Directory</a:t>
            </a:r>
            <a:endParaRPr/>
          </a:p>
          <a:p>
            <a:pPr indent="-285750" lvl="0" marL="285750" marR="0" rtl="0" algn="l">
              <a:spcBef>
                <a:spcPts val="0"/>
              </a:spcBef>
              <a:spcAft>
                <a:spcPts val="0"/>
              </a:spcAft>
              <a:buClr>
                <a:schemeClr val="accent1"/>
              </a:buClr>
              <a:buSzPts val="1800"/>
              <a:buFont typeface="Noto Sans Symbols"/>
              <a:buChar char="▪"/>
            </a:pPr>
            <a:r>
              <a:rPr b="1" i="0" lang="en-US" sz="1800" u="none" cap="none" strike="noStrike">
                <a:solidFill>
                  <a:schemeClr val="accent1"/>
                </a:solidFill>
                <a:latin typeface="Arial"/>
                <a:ea typeface="Arial"/>
                <a:cs typeface="Arial"/>
                <a:sym typeface="Arial"/>
              </a:rPr>
              <a:t>$ Normla user</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76" name="Google Shape;376;p5"/>
          <p:cNvSpPr txBox="1"/>
          <p:nvPr/>
        </p:nvSpPr>
        <p:spPr>
          <a:xfrm>
            <a:off x="8208818" y="3387436"/>
            <a:ext cx="2469587"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accent1"/>
              </a:buClr>
              <a:buSzPts val="1800"/>
              <a:buFont typeface="Noto Sans Symbols"/>
              <a:buChar char="▪"/>
            </a:pPr>
            <a:r>
              <a:rPr b="1" lang="en-US" sz="1800">
                <a:solidFill>
                  <a:schemeClr val="accent1"/>
                </a:solidFill>
                <a:latin typeface="Arial"/>
                <a:ea typeface="Arial"/>
                <a:cs typeface="Arial"/>
                <a:sym typeface="Arial"/>
              </a:rPr>
              <a:t>Root User</a:t>
            </a:r>
            <a:endParaRPr/>
          </a:p>
          <a:p>
            <a:pPr indent="-285750" lvl="0" marL="285750" marR="0" rtl="0" algn="l">
              <a:spcBef>
                <a:spcPts val="0"/>
              </a:spcBef>
              <a:spcAft>
                <a:spcPts val="0"/>
              </a:spcAft>
              <a:buClr>
                <a:schemeClr val="accent1"/>
              </a:buClr>
              <a:buSzPts val="1800"/>
              <a:buFont typeface="Noto Sans Symbols"/>
              <a:buChar char="▪"/>
            </a:pPr>
            <a:r>
              <a:rPr b="1" lang="en-US" sz="1800">
                <a:solidFill>
                  <a:schemeClr val="accent1"/>
                </a:solidFill>
                <a:latin typeface="Arial"/>
                <a:ea typeface="Arial"/>
                <a:cs typeface="Arial"/>
                <a:sym typeface="Arial"/>
              </a:rPr>
              <a:t>Host Name</a:t>
            </a:r>
            <a:endParaRPr/>
          </a:p>
          <a:p>
            <a:pPr indent="-285750" lvl="0" marL="285750" marR="0" rtl="0" algn="l">
              <a:spcBef>
                <a:spcPts val="0"/>
              </a:spcBef>
              <a:spcAft>
                <a:spcPts val="0"/>
              </a:spcAft>
              <a:buClr>
                <a:schemeClr val="accent1"/>
              </a:buClr>
              <a:buSzPts val="1800"/>
              <a:buFont typeface="Noto Sans Symbols"/>
              <a:buChar char="▪"/>
            </a:pPr>
            <a:r>
              <a:rPr b="1" lang="en-US" sz="1800">
                <a:solidFill>
                  <a:schemeClr val="accent1"/>
                </a:solidFill>
                <a:latin typeface="Arial"/>
                <a:ea typeface="Arial"/>
                <a:cs typeface="Arial"/>
                <a:sym typeface="Arial"/>
              </a:rPr>
              <a:t>Working Directory</a:t>
            </a:r>
            <a:endParaRPr/>
          </a:p>
          <a:p>
            <a:pPr indent="-285750" lvl="0" marL="285750" marR="0" rtl="0" algn="l">
              <a:spcBef>
                <a:spcPts val="0"/>
              </a:spcBef>
              <a:spcAft>
                <a:spcPts val="0"/>
              </a:spcAft>
              <a:buClr>
                <a:schemeClr val="accent1"/>
              </a:buClr>
              <a:buSzPts val="1800"/>
              <a:buFont typeface="Noto Sans Symbols"/>
              <a:buChar char="▪"/>
            </a:pPr>
            <a:r>
              <a:rPr b="1" lang="en-US" sz="1800">
                <a:solidFill>
                  <a:schemeClr val="accent1"/>
                </a:solidFill>
                <a:latin typeface="Arial"/>
                <a:ea typeface="Arial"/>
                <a:cs typeface="Arial"/>
                <a:sym typeface="Arial"/>
              </a:rPr>
              <a:t># Root User</a:t>
            </a:r>
            <a:endParaRPr/>
          </a:p>
        </p:txBody>
      </p:sp>
      <p:pic>
        <p:nvPicPr>
          <p:cNvPr descr="DEPI.jpg" id="377" name="Google Shape;377;p5"/>
          <p:cNvPicPr preferRelativeResize="0"/>
          <p:nvPr/>
        </p:nvPicPr>
        <p:blipFill rotWithShape="1">
          <a:blip r:embed="rId5">
            <a:alphaModFix/>
          </a:blip>
          <a:srcRect b="0" l="0" r="0" t="0"/>
          <a:stretch/>
        </p:blipFill>
        <p:spPr>
          <a:xfrm>
            <a:off x="182880" y="182880"/>
            <a:ext cx="914400" cy="914400"/>
          </a:xfrm>
          <a:prstGeom prst="rect">
            <a:avLst/>
          </a:prstGeom>
          <a:noFill/>
          <a:ln>
            <a:noFill/>
          </a:ln>
        </p:spPr>
      </p:pic>
      <p:pic>
        <p:nvPicPr>
          <p:cNvPr descr="346cab7d-b51a-4e7c-b4b7-abda159fe5cd.png" id="378" name="Google Shape;378;p5"/>
          <p:cNvPicPr preferRelativeResize="0"/>
          <p:nvPr/>
        </p:nvPicPr>
        <p:blipFill rotWithShape="1">
          <a:blip r:embed="rId6">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50"/>
          <p:cNvSpPr txBox="1"/>
          <p:nvPr>
            <p:ph type="title"/>
          </p:nvPr>
        </p:nvSpPr>
        <p:spPr>
          <a:xfrm>
            <a:off x="1102104" y="532568"/>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F3644B"/>
              </a:buClr>
              <a:buSzPts val="3200"/>
              <a:buFont typeface="Arial"/>
              <a:buNone/>
            </a:pPr>
            <a:r>
              <a:rPr lang="en-US">
                <a:solidFill>
                  <a:srgbClr val="F3644B"/>
                </a:solidFill>
              </a:rPr>
              <a:t>Linux File System Permissions</a:t>
            </a:r>
            <a:endParaRPr/>
          </a:p>
        </p:txBody>
      </p:sp>
      <p:sp>
        <p:nvSpPr>
          <p:cNvPr id="865" name="Google Shape;865;p50"/>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0" lvl="0" marL="0" rtl="0" algn="l">
              <a:lnSpc>
                <a:spcPct val="105555"/>
              </a:lnSpc>
              <a:spcBef>
                <a:spcPts val="0"/>
              </a:spcBef>
              <a:spcAft>
                <a:spcPts val="0"/>
              </a:spcAft>
              <a:buClr>
                <a:schemeClr val="dk1"/>
              </a:buClr>
              <a:buSzPts val="1800"/>
              <a:buNone/>
            </a:pPr>
            <a:r>
              <a:t/>
            </a:r>
            <a:endParaRPr>
              <a:latin typeface="Arial"/>
              <a:ea typeface="Arial"/>
              <a:cs typeface="Arial"/>
              <a:sym typeface="Arial"/>
            </a:endParaRPr>
          </a:p>
        </p:txBody>
      </p:sp>
      <p:sp>
        <p:nvSpPr>
          <p:cNvPr id="866" name="Google Shape;866;p50"/>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867" name="Google Shape;867;p50"/>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 program&#10;&#10;Description automatically generated" id="868" name="Google Shape;868;p50"/>
          <p:cNvPicPr preferRelativeResize="0"/>
          <p:nvPr/>
        </p:nvPicPr>
        <p:blipFill rotWithShape="1">
          <a:blip r:embed="rId3">
            <a:alphaModFix/>
          </a:blip>
          <a:srcRect b="0" l="0" r="0" t="0"/>
          <a:stretch/>
        </p:blipFill>
        <p:spPr>
          <a:xfrm>
            <a:off x="1903281" y="2139949"/>
            <a:ext cx="8108552" cy="2895600"/>
          </a:xfrm>
          <a:prstGeom prst="rect">
            <a:avLst/>
          </a:prstGeom>
          <a:noFill/>
          <a:ln>
            <a:noFill/>
          </a:ln>
        </p:spPr>
      </p:pic>
      <p:pic>
        <p:nvPicPr>
          <p:cNvPr descr="DEPI.jpg" id="869" name="Google Shape;869;p50"/>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870" name="Google Shape;870;p50"/>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1"/>
          <p:cNvSpPr txBox="1"/>
          <p:nvPr>
            <p:ph type="title"/>
          </p:nvPr>
        </p:nvSpPr>
        <p:spPr>
          <a:xfrm>
            <a:off x="1385629" y="588702"/>
            <a:ext cx="10907016" cy="922516"/>
          </a:xfrm>
          <a:prstGeom prst="rect">
            <a:avLst/>
          </a:prstGeom>
          <a:noFill/>
          <a:ln>
            <a:noFill/>
          </a:ln>
        </p:spPr>
        <p:txBody>
          <a:bodyPr anchorCtr="0" anchor="ctr" bIns="45700" lIns="91425" spcFirstLastPara="1" rIns="91425" wrap="square" tIns="182875">
            <a:normAutofit/>
          </a:bodyPr>
          <a:lstStyle/>
          <a:p>
            <a:pPr indent="0" lvl="0" marL="0" rtl="0" algn="l">
              <a:lnSpc>
                <a:spcPct val="90000"/>
              </a:lnSpc>
              <a:spcBef>
                <a:spcPts val="0"/>
              </a:spcBef>
              <a:spcAft>
                <a:spcPts val="0"/>
              </a:spcAft>
              <a:buClr>
                <a:srgbClr val="F3644B"/>
              </a:buClr>
              <a:buSzPts val="3200"/>
              <a:buFont typeface="Arial"/>
              <a:buNone/>
            </a:pPr>
            <a:r>
              <a:rPr lang="en-US">
                <a:solidFill>
                  <a:srgbClr val="F3644B"/>
                </a:solidFill>
              </a:rPr>
              <a:t>Linux File System Permissions</a:t>
            </a:r>
            <a:endParaRPr/>
          </a:p>
        </p:txBody>
      </p:sp>
      <p:sp>
        <p:nvSpPr>
          <p:cNvPr id="876" name="Google Shape;876;p51"/>
          <p:cNvSpPr txBox="1"/>
          <p:nvPr>
            <p:ph idx="1" type="body"/>
          </p:nvPr>
        </p:nvSpPr>
        <p:spPr>
          <a:xfrm>
            <a:off x="821945" y="2343150"/>
            <a:ext cx="3062967" cy="2990850"/>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pic>
        <p:nvPicPr>
          <p:cNvPr descr="A screenshot of a computer&#10;&#10;Description automatically generated" id="877" name="Google Shape;877;p51"/>
          <p:cNvPicPr preferRelativeResize="0"/>
          <p:nvPr/>
        </p:nvPicPr>
        <p:blipFill rotWithShape="1">
          <a:blip r:embed="rId3">
            <a:alphaModFix/>
          </a:blip>
          <a:srcRect b="0" l="0" r="0" t="0"/>
          <a:stretch/>
        </p:blipFill>
        <p:spPr>
          <a:xfrm>
            <a:off x="363683" y="1746250"/>
            <a:ext cx="11208454" cy="4010314"/>
          </a:xfrm>
          <a:prstGeom prst="rect">
            <a:avLst/>
          </a:prstGeom>
          <a:noFill/>
          <a:ln>
            <a:noFill/>
          </a:ln>
        </p:spPr>
      </p:pic>
      <p:sp>
        <p:nvSpPr>
          <p:cNvPr id="878" name="Google Shape;878;p51"/>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rmAutofit/>
          </a:bodyPr>
          <a:lstStyle/>
          <a:p>
            <a:pPr indent="0" lvl="0" marL="0" rtl="0" algn="ctr">
              <a:spcBef>
                <a:spcPts val="0"/>
              </a:spcBef>
              <a:spcAft>
                <a:spcPts val="0"/>
              </a:spcAft>
              <a:buNone/>
            </a:pPr>
            <a:r>
              <a:rPr lang="en-US"/>
              <a:t>6/29/25</a:t>
            </a:r>
            <a:endParaRPr/>
          </a:p>
        </p:txBody>
      </p:sp>
      <p:pic>
        <p:nvPicPr>
          <p:cNvPr descr="DEPI.jpg" id="879" name="Google Shape;879;p51"/>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880" name="Google Shape;880;p51"/>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52"/>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F3644B"/>
              </a:buClr>
              <a:buSzPts val="3200"/>
              <a:buFont typeface="Arial"/>
              <a:buNone/>
            </a:pPr>
            <a:r>
              <a:rPr lang="en-US">
                <a:solidFill>
                  <a:srgbClr val="F3644B"/>
                </a:solidFill>
              </a:rPr>
              <a:t>Linux File System Permissions</a:t>
            </a:r>
            <a:endParaRPr/>
          </a:p>
        </p:txBody>
      </p:sp>
      <p:sp>
        <p:nvSpPr>
          <p:cNvPr id="886" name="Google Shape;886;p52"/>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887" name="Google Shape;887;p52"/>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888" name="Google Shape;888;p52"/>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close-up of a white and red sign&#10;&#10;Description automatically generated" id="889" name="Google Shape;889;p52"/>
          <p:cNvPicPr preferRelativeResize="0"/>
          <p:nvPr/>
        </p:nvPicPr>
        <p:blipFill rotWithShape="1">
          <a:blip r:embed="rId3">
            <a:alphaModFix/>
          </a:blip>
          <a:srcRect b="0" l="0" r="0" t="0"/>
          <a:stretch/>
        </p:blipFill>
        <p:spPr>
          <a:xfrm>
            <a:off x="641350" y="1917700"/>
            <a:ext cx="10349346" cy="3444415"/>
          </a:xfrm>
          <a:prstGeom prst="rect">
            <a:avLst/>
          </a:prstGeom>
          <a:noFill/>
          <a:ln>
            <a:noFill/>
          </a:ln>
        </p:spPr>
      </p:pic>
      <p:pic>
        <p:nvPicPr>
          <p:cNvPr descr="DEPI.jpg" id="890" name="Google Shape;890;p52"/>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891" name="Google Shape;891;p52"/>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3"/>
          <p:cNvSpPr txBox="1"/>
          <p:nvPr>
            <p:ph type="title"/>
          </p:nvPr>
        </p:nvSpPr>
        <p:spPr>
          <a:xfrm>
            <a:off x="1204875" y="545267"/>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F3644B"/>
              </a:buClr>
              <a:buSzPts val="3200"/>
              <a:buFont typeface="Arial"/>
              <a:buNone/>
            </a:pPr>
            <a:r>
              <a:rPr lang="en-US">
                <a:solidFill>
                  <a:srgbClr val="F3644B"/>
                </a:solidFill>
              </a:rPr>
              <a:t>Symbolic method examples</a:t>
            </a:r>
            <a:endParaRPr/>
          </a:p>
        </p:txBody>
      </p:sp>
      <p:sp>
        <p:nvSpPr>
          <p:cNvPr id="897" name="Google Shape;897;p53"/>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898" name="Google Shape;898;p53"/>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899" name="Google Shape;899;p53"/>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blue screen with white text&#10;&#10;Description automatically generated" id="900" name="Google Shape;900;p53"/>
          <p:cNvPicPr preferRelativeResize="0"/>
          <p:nvPr/>
        </p:nvPicPr>
        <p:blipFill rotWithShape="1">
          <a:blip r:embed="rId3">
            <a:alphaModFix/>
          </a:blip>
          <a:srcRect b="0" l="0" r="0" t="0"/>
          <a:stretch/>
        </p:blipFill>
        <p:spPr>
          <a:xfrm>
            <a:off x="3778262" y="1777999"/>
            <a:ext cx="4279900" cy="3619500"/>
          </a:xfrm>
          <a:prstGeom prst="rect">
            <a:avLst/>
          </a:prstGeom>
          <a:noFill/>
          <a:ln>
            <a:noFill/>
          </a:ln>
        </p:spPr>
      </p:pic>
      <p:pic>
        <p:nvPicPr>
          <p:cNvPr descr="DEPI.jpg" id="901" name="Google Shape;901;p5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902" name="Google Shape;902;p5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54"/>
          <p:cNvSpPr txBox="1"/>
          <p:nvPr>
            <p:ph type="title"/>
          </p:nvPr>
        </p:nvSpPr>
        <p:spPr>
          <a:xfrm>
            <a:off x="128498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F3644B"/>
              </a:buClr>
              <a:buSzPts val="3200"/>
              <a:buFont typeface="Arial"/>
              <a:buNone/>
            </a:pPr>
            <a:r>
              <a:rPr lang="en-US">
                <a:solidFill>
                  <a:srgbClr val="F3644B"/>
                </a:solidFill>
              </a:rPr>
              <a:t>Numeric method examples</a:t>
            </a:r>
            <a:endParaRPr/>
          </a:p>
        </p:txBody>
      </p:sp>
      <p:sp>
        <p:nvSpPr>
          <p:cNvPr id="908" name="Google Shape;908;p54"/>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909" name="Google Shape;909;p54"/>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910" name="Google Shape;910;p54"/>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911" name="Google Shape;911;p54"/>
          <p:cNvPicPr preferRelativeResize="0"/>
          <p:nvPr/>
        </p:nvPicPr>
        <p:blipFill rotWithShape="1">
          <a:blip r:embed="rId3">
            <a:alphaModFix/>
          </a:blip>
          <a:srcRect b="0" l="0" r="0" t="0"/>
          <a:stretch/>
        </p:blipFill>
        <p:spPr>
          <a:xfrm>
            <a:off x="2130136" y="1917700"/>
            <a:ext cx="7730837" cy="3733800"/>
          </a:xfrm>
          <a:prstGeom prst="rect">
            <a:avLst/>
          </a:prstGeom>
          <a:noFill/>
          <a:ln>
            <a:noFill/>
          </a:ln>
        </p:spPr>
      </p:pic>
      <p:pic>
        <p:nvPicPr>
          <p:cNvPr descr="DEPI.jpg" id="912" name="Google Shape;912;p5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913" name="Google Shape;913;p5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5"/>
          <p:cNvSpPr txBox="1"/>
          <p:nvPr>
            <p:ph type="title"/>
          </p:nvPr>
        </p:nvSpPr>
        <p:spPr>
          <a:xfrm>
            <a:off x="128498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F3644B"/>
              </a:buClr>
              <a:buSzPts val="3200"/>
              <a:buFont typeface="Arial"/>
              <a:buNone/>
            </a:pPr>
            <a:r>
              <a:rPr lang="en-US">
                <a:solidFill>
                  <a:srgbClr val="F3644B"/>
                </a:solidFill>
              </a:rPr>
              <a:t>Change file &amp; dir user or group ownership</a:t>
            </a:r>
            <a:endParaRPr/>
          </a:p>
        </p:txBody>
      </p:sp>
      <p:sp>
        <p:nvSpPr>
          <p:cNvPr id="919" name="Google Shape;919;p55"/>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920" name="Google Shape;920;p55"/>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921" name="Google Shape;921;p55"/>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computer screen shot of a black screen&#10;&#10;Description automatically generated" id="922" name="Google Shape;922;p55"/>
          <p:cNvPicPr preferRelativeResize="0"/>
          <p:nvPr/>
        </p:nvPicPr>
        <p:blipFill rotWithShape="1">
          <a:blip r:embed="rId3">
            <a:alphaModFix/>
          </a:blip>
          <a:srcRect b="0" l="0" r="0" t="0"/>
          <a:stretch/>
        </p:blipFill>
        <p:spPr>
          <a:xfrm>
            <a:off x="2011218" y="2495139"/>
            <a:ext cx="7772400" cy="1867721"/>
          </a:xfrm>
          <a:prstGeom prst="rect">
            <a:avLst/>
          </a:prstGeom>
          <a:noFill/>
          <a:ln>
            <a:noFill/>
          </a:ln>
        </p:spPr>
      </p:pic>
      <p:pic>
        <p:nvPicPr>
          <p:cNvPr descr="DEPI.jpg" id="923" name="Google Shape;923;p55"/>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924" name="Google Shape;924;p55"/>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6"/>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Monitoring and managing Linux Process</a:t>
            </a:r>
            <a:endParaRPr/>
          </a:p>
        </p:txBody>
      </p:sp>
      <p:sp>
        <p:nvSpPr>
          <p:cNvPr id="930" name="Google Shape;930;p56"/>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285750" lvl="0" marL="285750" rtl="0" algn="l">
              <a:lnSpc>
                <a:spcPct val="105555"/>
              </a:lnSpc>
              <a:spcBef>
                <a:spcPts val="0"/>
              </a:spcBef>
              <a:spcAft>
                <a:spcPts val="0"/>
              </a:spcAft>
              <a:buClr>
                <a:schemeClr val="dk1"/>
              </a:buClr>
              <a:buSzPts val="1800"/>
              <a:buFont typeface="Noto Sans Symbols"/>
              <a:buChar char="❑"/>
            </a:pPr>
            <a:r>
              <a:rPr b="1" lang="en-US">
                <a:latin typeface="Arial"/>
                <a:ea typeface="Arial"/>
                <a:cs typeface="Arial"/>
                <a:sym typeface="Arial"/>
              </a:rPr>
              <a:t>A process is a running instance of a launched, executable program.</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Every new process is assigned a unique process ID (PID) for tracking and security.</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The PID and the parent's process ID (PPID) are elements of the new process environment.</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Any process may create a child process.</a:t>
            </a:r>
            <a:endParaRPr b="1">
              <a:latin typeface="Arial"/>
              <a:ea typeface="Arial"/>
              <a:cs typeface="Arial"/>
              <a:sym typeface="Arial"/>
            </a:endParaRPr>
          </a:p>
        </p:txBody>
      </p:sp>
      <p:sp>
        <p:nvSpPr>
          <p:cNvPr id="931" name="Google Shape;931;p56"/>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932" name="Google Shape;932;p56"/>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DEPI.jpg" id="933" name="Google Shape;933;p56"/>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934" name="Google Shape;934;p56"/>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7"/>
          <p:cNvSpPr txBox="1"/>
          <p:nvPr>
            <p:ph type="title"/>
          </p:nvPr>
        </p:nvSpPr>
        <p:spPr>
          <a:xfrm>
            <a:off x="1102104" y="609184"/>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Linux Process commands</a:t>
            </a:r>
            <a:endParaRPr/>
          </a:p>
        </p:txBody>
      </p:sp>
      <p:sp>
        <p:nvSpPr>
          <p:cNvPr id="940" name="Google Shape;940;p57"/>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941" name="Google Shape;941;p57"/>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942" name="Google Shape;942;p57"/>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943" name="Google Shape;943;p57"/>
          <p:cNvGraphicFramePr/>
          <p:nvPr/>
        </p:nvGraphicFramePr>
        <p:xfrm>
          <a:off x="1883833" y="2104389"/>
          <a:ext cx="3000000" cy="3000000"/>
        </p:xfrm>
        <a:graphic>
          <a:graphicData uri="http://schemas.openxmlformats.org/drawingml/2006/table">
            <a:tbl>
              <a:tblPr bandRow="1" firstRow="1">
                <a:noFill/>
                <a:tableStyleId>{8DC6271C-B3D6-4A78-8470-904F5B80B27C}</a:tableStyleId>
              </a:tblPr>
              <a:tblGrid>
                <a:gridCol w="4064000"/>
                <a:gridCol w="4064000"/>
              </a:tblGrid>
              <a:tr h="370850">
                <a:tc>
                  <a:txBody>
                    <a:bodyPr/>
                    <a:lstStyle/>
                    <a:p>
                      <a:pPr indent="0" lvl="0" marL="0" marR="0" rtl="0" algn="l">
                        <a:spcBef>
                          <a:spcPts val="0"/>
                        </a:spcBef>
                        <a:spcAft>
                          <a:spcPts val="0"/>
                        </a:spcAft>
                        <a:buNone/>
                      </a:pPr>
                      <a:r>
                        <a:rPr b="1" lang="en-US" sz="1800">
                          <a:latin typeface="Arial"/>
                          <a:ea typeface="Arial"/>
                          <a:cs typeface="Arial"/>
                          <a:sym typeface="Arial"/>
                        </a:rPr>
                        <a:t>ps</a:t>
                      </a:r>
                      <a:endParaRPr/>
                    </a:p>
                  </a:txBody>
                  <a:tcPr marT="45725" marB="45725" marR="91450" marL="91450"/>
                </a:tc>
                <a:tc>
                  <a:txBody>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List the processes in your session</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ps aux</a:t>
                      </a:r>
                      <a:endParaRPr b="1"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List all process in all sessions</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ps -ef</a:t>
                      </a:r>
                      <a:endParaRPr b="1"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800"/>
                        <a:buFont typeface="Arial"/>
                        <a:buNone/>
                      </a:pPr>
                      <a:r>
                        <a:rPr b="1" lang="en-US" sz="1800">
                          <a:solidFill>
                            <a:schemeClr val="accent1"/>
                          </a:solidFill>
                          <a:latin typeface="Arial"/>
                          <a:ea typeface="Arial"/>
                          <a:cs typeface="Arial"/>
                          <a:sym typeface="Arial"/>
                        </a:rPr>
                        <a:t>List all process in all sessions</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pstree</a:t>
                      </a:r>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800"/>
                        <a:buFont typeface="Arial"/>
                        <a:buNone/>
                      </a:pPr>
                      <a:r>
                        <a:rPr b="1" lang="en-US" sz="1800">
                          <a:solidFill>
                            <a:schemeClr val="accent1"/>
                          </a:solidFill>
                          <a:latin typeface="Arial"/>
                          <a:ea typeface="Arial"/>
                          <a:cs typeface="Arial"/>
                          <a:sym typeface="Arial"/>
                        </a:rPr>
                        <a:t>Processes tree</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top</a:t>
                      </a:r>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800"/>
                        <a:buFont typeface="Arial"/>
                        <a:buNone/>
                      </a:pPr>
                      <a:r>
                        <a:rPr b="1" lang="en-US" sz="1800">
                          <a:solidFill>
                            <a:schemeClr val="accent1"/>
                          </a:solidFill>
                          <a:latin typeface="Arial"/>
                          <a:ea typeface="Arial"/>
                          <a:cs typeface="Arial"/>
                          <a:sym typeface="Arial"/>
                        </a:rPr>
                        <a:t>Analysis el processes </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htop</a:t>
                      </a:r>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800"/>
                        <a:buFont typeface="Arial"/>
                        <a:buNone/>
                      </a:pPr>
                      <a:r>
                        <a:rPr b="1" lang="en-US" sz="1800">
                          <a:solidFill>
                            <a:schemeClr val="accent1"/>
                          </a:solidFill>
                          <a:latin typeface="Arial"/>
                          <a:ea typeface="Arial"/>
                          <a:cs typeface="Arial"/>
                          <a:sym typeface="Arial"/>
                        </a:rPr>
                        <a:t>More advanced and GUI than top</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jobs</a:t>
                      </a:r>
                      <a:endParaRPr/>
                    </a:p>
                  </a:txBody>
                  <a:tcPr marT="45725" marB="45725" marR="91450" marL="91450"/>
                </a:tc>
                <a:tc>
                  <a:txBody>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List bg process</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fg</a:t>
                      </a:r>
                      <a:endParaRPr/>
                    </a:p>
                  </a:txBody>
                  <a:tcPr marT="45725" marB="45725" marR="91450" marL="91450"/>
                </a:tc>
                <a:tc>
                  <a:txBody>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Back the jobs to fg</a:t>
                      </a:r>
                      <a:endParaRPr/>
                    </a:p>
                  </a:txBody>
                  <a:tcPr marT="45725" marB="45725" marR="91450" marL="91450"/>
                </a:tc>
              </a:tr>
            </a:tbl>
          </a:graphicData>
        </a:graphic>
      </p:graphicFrame>
      <p:pic>
        <p:nvPicPr>
          <p:cNvPr descr="DEPI.jpg" id="944" name="Google Shape;944;p57"/>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945" name="Google Shape;945;p57"/>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8"/>
          <p:cNvSpPr txBox="1"/>
          <p:nvPr>
            <p:ph type="title"/>
          </p:nvPr>
        </p:nvSpPr>
        <p:spPr>
          <a:xfrm>
            <a:off x="1194243"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Kill processes commands</a:t>
            </a:r>
            <a:endParaRPr/>
          </a:p>
        </p:txBody>
      </p:sp>
      <p:sp>
        <p:nvSpPr>
          <p:cNvPr id="951" name="Google Shape;951;p58"/>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952" name="Google Shape;952;p58"/>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953" name="Google Shape;953;p58"/>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954" name="Google Shape;954;p58"/>
          <p:cNvGraphicFramePr/>
          <p:nvPr/>
        </p:nvGraphicFramePr>
        <p:xfrm>
          <a:off x="1883833" y="2104389"/>
          <a:ext cx="3000000" cy="3000000"/>
        </p:xfrm>
        <a:graphic>
          <a:graphicData uri="http://schemas.openxmlformats.org/drawingml/2006/table">
            <a:tbl>
              <a:tblPr bandRow="1" firstRow="1">
                <a:noFill/>
                <a:tableStyleId>{8DC6271C-B3D6-4A78-8470-904F5B80B27C}</a:tableStyleId>
              </a:tblPr>
              <a:tblGrid>
                <a:gridCol w="4064000"/>
                <a:gridCol w="4064000"/>
              </a:tblGrid>
              <a:tr h="370850">
                <a:tc>
                  <a:txBody>
                    <a:bodyPr/>
                    <a:lstStyle/>
                    <a:p>
                      <a:pPr indent="0" lvl="0" marL="0" marR="0" rtl="0" algn="l">
                        <a:spcBef>
                          <a:spcPts val="0"/>
                        </a:spcBef>
                        <a:spcAft>
                          <a:spcPts val="0"/>
                        </a:spcAft>
                        <a:buNone/>
                      </a:pPr>
                      <a:r>
                        <a:rPr b="1" lang="en-US" sz="1800">
                          <a:latin typeface="Arial"/>
                          <a:ea typeface="Arial"/>
                          <a:cs typeface="Arial"/>
                          <a:sym typeface="Arial"/>
                        </a:rPr>
                        <a:t>kill</a:t>
                      </a:r>
                      <a:endParaRPr/>
                    </a:p>
                  </a:txBody>
                  <a:tcPr marT="45725" marB="45725" marR="91450" marL="91450"/>
                </a:tc>
                <a:tc>
                  <a:txBody>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Kill the processes</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Pidoff vim</a:t>
                      </a:r>
                      <a:endParaRPr/>
                    </a:p>
                  </a:txBody>
                  <a:tcPr marT="45725" marB="45725" marR="91450" marL="91450"/>
                </a:tc>
                <a:tc>
                  <a:txBody>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Find the pid of vim</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Kill -l</a:t>
                      </a:r>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800"/>
                        <a:buFont typeface="Arial"/>
                        <a:buNone/>
                      </a:pPr>
                      <a:r>
                        <a:rPr b="1" lang="en-US" sz="1800">
                          <a:solidFill>
                            <a:schemeClr val="accent1"/>
                          </a:solidFill>
                          <a:latin typeface="Arial"/>
                          <a:ea typeface="Arial"/>
                          <a:cs typeface="Arial"/>
                          <a:sym typeface="Arial"/>
                        </a:rPr>
                        <a:t>List all signals</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Kil -9 pid</a:t>
                      </a:r>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800"/>
                        <a:buFont typeface="Arial"/>
                        <a:buNone/>
                      </a:pPr>
                      <a:r>
                        <a:rPr b="1" lang="en-US" sz="1800">
                          <a:solidFill>
                            <a:schemeClr val="accent1"/>
                          </a:solidFill>
                          <a:latin typeface="Arial"/>
                          <a:ea typeface="Arial"/>
                          <a:cs typeface="Arial"/>
                          <a:sym typeface="Arial"/>
                        </a:rPr>
                        <a:t>Force kill</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pkill vim</a:t>
                      </a:r>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800"/>
                        <a:buFont typeface="Arial"/>
                        <a:buNone/>
                      </a:pPr>
                      <a:r>
                        <a:rPr b="1" lang="en-US" sz="1800">
                          <a:solidFill>
                            <a:schemeClr val="accent1"/>
                          </a:solidFill>
                          <a:latin typeface="Arial"/>
                          <a:ea typeface="Arial"/>
                          <a:cs typeface="Arial"/>
                          <a:sym typeface="Arial"/>
                        </a:rPr>
                        <a:t>Kill by proocess name</a:t>
                      </a:r>
                      <a:endParaRPr/>
                    </a:p>
                  </a:txBody>
                  <a:tcPr marT="45725" marB="45725" marR="91450" marL="91450"/>
                </a:tc>
              </a:tr>
              <a:tr h="370850">
                <a:tc>
                  <a:txBody>
                    <a:bodyPr/>
                    <a:lstStyle/>
                    <a:p>
                      <a:pPr indent="0" lvl="0" marL="0" marR="0" rtl="0" algn="l">
                        <a:spcBef>
                          <a:spcPts val="0"/>
                        </a:spcBef>
                        <a:spcAft>
                          <a:spcPts val="0"/>
                        </a:spcAft>
                        <a:buNone/>
                      </a:pPr>
                      <a:r>
                        <a:rPr b="1" lang="en-US" sz="1800">
                          <a:latin typeface="Arial"/>
                          <a:ea typeface="Arial"/>
                          <a:cs typeface="Arial"/>
                          <a:sym typeface="Arial"/>
                        </a:rPr>
                        <a:t>Killall vim</a:t>
                      </a:r>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800"/>
                        <a:buFont typeface="Arial"/>
                        <a:buNone/>
                      </a:pPr>
                      <a:r>
                        <a:rPr b="1" lang="en-US" sz="1800">
                          <a:solidFill>
                            <a:schemeClr val="accent1"/>
                          </a:solidFill>
                          <a:latin typeface="Arial"/>
                          <a:ea typeface="Arial"/>
                          <a:cs typeface="Arial"/>
                          <a:sym typeface="Arial"/>
                        </a:rPr>
                        <a:t>Kill all processes with this name</a:t>
                      </a:r>
                      <a:endParaRPr/>
                    </a:p>
                  </a:txBody>
                  <a:tcPr marT="45725" marB="45725" marR="91450" marL="91450"/>
                </a:tc>
              </a:tr>
              <a:tr h="370850">
                <a:tc>
                  <a:txBody>
                    <a:bodyPr/>
                    <a:lstStyle/>
                    <a:p>
                      <a:pPr indent="0" lvl="0" marL="0" marR="0" rtl="0" algn="l">
                        <a:spcBef>
                          <a:spcPts val="0"/>
                        </a:spcBef>
                        <a:spcAft>
                          <a:spcPts val="0"/>
                        </a:spcAft>
                        <a:buNone/>
                      </a:pPr>
                      <a:r>
                        <a:t/>
                      </a:r>
                      <a:endParaRPr b="1"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t/>
                      </a:r>
                      <a:endParaRPr b="1" sz="1800">
                        <a:solidFill>
                          <a:schemeClr val="accent1"/>
                        </a:solidFill>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t/>
                      </a:r>
                      <a:endParaRPr b="1"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t/>
                      </a:r>
                      <a:endParaRPr b="1" sz="1800">
                        <a:solidFill>
                          <a:schemeClr val="accent1"/>
                        </a:solidFill>
                        <a:latin typeface="Arial"/>
                        <a:ea typeface="Arial"/>
                        <a:cs typeface="Arial"/>
                        <a:sym typeface="Arial"/>
                      </a:endParaRPr>
                    </a:p>
                  </a:txBody>
                  <a:tcPr marT="45725" marB="45725" marR="91450" marL="91450"/>
                </a:tc>
              </a:tr>
            </a:tbl>
          </a:graphicData>
        </a:graphic>
      </p:graphicFrame>
      <p:pic>
        <p:nvPicPr>
          <p:cNvPr descr="DEPI.jpg" id="955" name="Google Shape;955;p58"/>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956" name="Google Shape;956;p58"/>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59"/>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962" name="Google Shape;962;p59"/>
          <p:cNvPicPr preferRelativeResize="0"/>
          <p:nvPr/>
        </p:nvPicPr>
        <p:blipFill rotWithShape="1">
          <a:blip r:embed="rId3">
            <a:alphaModFix/>
          </a:blip>
          <a:srcRect b="0" l="0" r="0" t="0"/>
          <a:stretch/>
        </p:blipFill>
        <p:spPr>
          <a:xfrm>
            <a:off x="1839685" y="1254253"/>
            <a:ext cx="8508273" cy="4878779"/>
          </a:xfrm>
          <a:prstGeom prst="rect">
            <a:avLst/>
          </a:prstGeom>
          <a:noFill/>
          <a:ln>
            <a:noFill/>
          </a:ln>
        </p:spPr>
      </p:pic>
      <p:pic>
        <p:nvPicPr>
          <p:cNvPr descr="DEPI.jpg" id="963" name="Google Shape;963;p59"/>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964" name="Google Shape;964;p59"/>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
          <p:cNvSpPr txBox="1"/>
          <p:nvPr>
            <p:ph type="title"/>
          </p:nvPr>
        </p:nvSpPr>
        <p:spPr>
          <a:xfrm>
            <a:off x="1102104" y="601890"/>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Linux command syntax</a:t>
            </a:r>
            <a:endParaRPr/>
          </a:p>
        </p:txBody>
      </p:sp>
      <p:sp>
        <p:nvSpPr>
          <p:cNvPr id="384" name="Google Shape;384;p6"/>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385" name="Google Shape;385;p6"/>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386" name="Google Shape;386;p6"/>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 program&#10;&#10;Description automatically generated" id="387" name="Google Shape;387;p6"/>
          <p:cNvPicPr preferRelativeResize="0"/>
          <p:nvPr/>
        </p:nvPicPr>
        <p:blipFill rotWithShape="1">
          <a:blip r:embed="rId3">
            <a:alphaModFix/>
          </a:blip>
          <a:srcRect b="0" l="0" r="0" t="0"/>
          <a:stretch/>
        </p:blipFill>
        <p:spPr>
          <a:xfrm>
            <a:off x="641350" y="1917700"/>
            <a:ext cx="10907015" cy="3641436"/>
          </a:xfrm>
          <a:prstGeom prst="rect">
            <a:avLst/>
          </a:prstGeom>
          <a:noFill/>
          <a:ln>
            <a:noFill/>
          </a:ln>
        </p:spPr>
      </p:pic>
      <p:pic>
        <p:nvPicPr>
          <p:cNvPr descr="DEPI.jpg" id="388" name="Google Shape;388;p6"/>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389" name="Google Shape;389;p6"/>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60"/>
          <p:cNvSpPr txBox="1"/>
          <p:nvPr>
            <p:ph type="title"/>
          </p:nvPr>
        </p:nvSpPr>
        <p:spPr>
          <a:xfrm>
            <a:off x="1284984" y="525671"/>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Service state in the output of systemctl</a:t>
            </a:r>
            <a:endParaRPr/>
          </a:p>
        </p:txBody>
      </p:sp>
      <p:sp>
        <p:nvSpPr>
          <p:cNvPr id="970" name="Google Shape;970;p60"/>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971" name="Google Shape;971;p60"/>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972" name="Google Shape;972;p60"/>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973" name="Google Shape;973;p60"/>
          <p:cNvPicPr preferRelativeResize="0"/>
          <p:nvPr/>
        </p:nvPicPr>
        <p:blipFill rotWithShape="1">
          <a:blip r:embed="rId3">
            <a:alphaModFix/>
          </a:blip>
          <a:srcRect b="0" l="0" r="0" t="0"/>
          <a:stretch/>
        </p:blipFill>
        <p:spPr>
          <a:xfrm>
            <a:off x="3097658" y="1907868"/>
            <a:ext cx="5994400" cy="3340099"/>
          </a:xfrm>
          <a:prstGeom prst="rect">
            <a:avLst/>
          </a:prstGeom>
          <a:noFill/>
          <a:ln>
            <a:noFill/>
          </a:ln>
        </p:spPr>
      </p:pic>
      <p:pic>
        <p:nvPicPr>
          <p:cNvPr descr="DEPI.jpg" id="974" name="Google Shape;974;p60"/>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975" name="Google Shape;975;p60"/>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61"/>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rPr lang="en-US"/>
              <a:t>0</a:t>
            </a:r>
            <a:endParaRPr/>
          </a:p>
        </p:txBody>
      </p:sp>
      <p:pic>
        <p:nvPicPr>
          <p:cNvPr descr="A computer screen with blue arrows&#10;&#10;Description automatically generated" id="981" name="Google Shape;981;p61"/>
          <p:cNvPicPr preferRelativeResize="0"/>
          <p:nvPr/>
        </p:nvPicPr>
        <p:blipFill rotWithShape="1">
          <a:blip r:embed="rId3">
            <a:alphaModFix/>
          </a:blip>
          <a:srcRect b="0" l="0" r="0" t="0"/>
          <a:stretch/>
        </p:blipFill>
        <p:spPr>
          <a:xfrm>
            <a:off x="1839686" y="1209643"/>
            <a:ext cx="8508273" cy="4968000"/>
          </a:xfrm>
          <a:prstGeom prst="rect">
            <a:avLst/>
          </a:prstGeom>
          <a:noFill/>
          <a:ln>
            <a:noFill/>
          </a:ln>
        </p:spPr>
      </p:pic>
      <p:pic>
        <p:nvPicPr>
          <p:cNvPr descr="DEPI.jpg" id="982" name="Google Shape;982;p61"/>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983" name="Google Shape;983;p61"/>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62"/>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 program&#10;&#10;Description automatically generated" id="989" name="Google Shape;989;p62"/>
          <p:cNvPicPr preferRelativeResize="0"/>
          <p:nvPr/>
        </p:nvPicPr>
        <p:blipFill rotWithShape="1">
          <a:blip r:embed="rId3">
            <a:alphaModFix/>
          </a:blip>
          <a:srcRect b="0" l="0" r="0" t="0"/>
          <a:stretch/>
        </p:blipFill>
        <p:spPr>
          <a:xfrm>
            <a:off x="1714501" y="1209644"/>
            <a:ext cx="8633458" cy="4702784"/>
          </a:xfrm>
          <a:prstGeom prst="rect">
            <a:avLst/>
          </a:prstGeom>
          <a:noFill/>
          <a:ln>
            <a:noFill/>
          </a:ln>
        </p:spPr>
      </p:pic>
      <p:pic>
        <p:nvPicPr>
          <p:cNvPr descr="DEPI.jpg" id="990" name="Google Shape;990;p62"/>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991" name="Google Shape;991;p62"/>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63"/>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close-up of a computer screen&#10;&#10;Description automatically generated" id="997" name="Google Shape;997;p63"/>
          <p:cNvPicPr preferRelativeResize="0"/>
          <p:nvPr/>
        </p:nvPicPr>
        <p:blipFill rotWithShape="1">
          <a:blip r:embed="rId3">
            <a:alphaModFix/>
          </a:blip>
          <a:srcRect b="0" l="0" r="0" t="0"/>
          <a:stretch/>
        </p:blipFill>
        <p:spPr>
          <a:xfrm>
            <a:off x="1839686" y="1209643"/>
            <a:ext cx="8508272" cy="4968001"/>
          </a:xfrm>
          <a:prstGeom prst="rect">
            <a:avLst/>
          </a:prstGeom>
          <a:noFill/>
          <a:ln>
            <a:noFill/>
          </a:ln>
        </p:spPr>
      </p:pic>
      <p:pic>
        <p:nvPicPr>
          <p:cNvPr descr="DEPI.jpg" id="998" name="Google Shape;998;p6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999" name="Google Shape;999;p6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64"/>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close-up of a login screen&#10;&#10;Description automatically generated" id="1005" name="Google Shape;1005;p64"/>
          <p:cNvPicPr preferRelativeResize="0"/>
          <p:nvPr/>
        </p:nvPicPr>
        <p:blipFill rotWithShape="1">
          <a:blip r:embed="rId3">
            <a:alphaModFix/>
          </a:blip>
          <a:srcRect b="0" l="0" r="0" t="0"/>
          <a:stretch/>
        </p:blipFill>
        <p:spPr>
          <a:xfrm>
            <a:off x="1839687" y="1209644"/>
            <a:ext cx="8384968" cy="4598874"/>
          </a:xfrm>
          <a:prstGeom prst="rect">
            <a:avLst/>
          </a:prstGeom>
          <a:noFill/>
          <a:ln>
            <a:noFill/>
          </a:ln>
        </p:spPr>
      </p:pic>
      <p:pic>
        <p:nvPicPr>
          <p:cNvPr descr="DEPI.jpg" id="1006" name="Google Shape;1006;p6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007" name="Google Shape;1007;p6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5"/>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close-up of a password authentication&#10;&#10;Description automatically generated" id="1013" name="Google Shape;1013;p65"/>
          <p:cNvPicPr preferRelativeResize="0"/>
          <p:nvPr/>
        </p:nvPicPr>
        <p:blipFill rotWithShape="1">
          <a:blip r:embed="rId3">
            <a:alphaModFix/>
          </a:blip>
          <a:srcRect b="0" l="0" r="0" t="0"/>
          <a:stretch/>
        </p:blipFill>
        <p:spPr>
          <a:xfrm>
            <a:off x="1963881" y="1209643"/>
            <a:ext cx="8239991" cy="4785912"/>
          </a:xfrm>
          <a:prstGeom prst="rect">
            <a:avLst/>
          </a:prstGeom>
          <a:noFill/>
          <a:ln>
            <a:noFill/>
          </a:ln>
        </p:spPr>
      </p:pic>
      <p:pic>
        <p:nvPicPr>
          <p:cNvPr descr="DEPI.jpg" id="1014" name="Google Shape;1014;p65"/>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015" name="Google Shape;1015;p65"/>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6"/>
          <p:cNvSpPr txBox="1"/>
          <p:nvPr>
            <p:ph type="title"/>
          </p:nvPr>
        </p:nvSpPr>
        <p:spPr>
          <a:xfrm>
            <a:off x="1183610" y="543174"/>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System Logging</a:t>
            </a:r>
            <a:endParaRPr/>
          </a:p>
        </p:txBody>
      </p:sp>
      <p:sp>
        <p:nvSpPr>
          <p:cNvPr id="1021" name="Google Shape;1021;p66"/>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1022" name="Google Shape;1022;p66"/>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1023" name="Google Shape;1023;p66"/>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close-up of a white page&#10;&#10;Description automatically generated" id="1024" name="Google Shape;1024;p66"/>
          <p:cNvPicPr preferRelativeResize="0"/>
          <p:nvPr/>
        </p:nvPicPr>
        <p:blipFill rotWithShape="1">
          <a:blip r:embed="rId3">
            <a:alphaModFix/>
          </a:blip>
          <a:srcRect b="0" l="0" r="0" t="0"/>
          <a:stretch/>
        </p:blipFill>
        <p:spPr>
          <a:xfrm>
            <a:off x="641350" y="1917700"/>
            <a:ext cx="10907016" cy="3700152"/>
          </a:xfrm>
          <a:prstGeom prst="rect">
            <a:avLst/>
          </a:prstGeom>
          <a:noFill/>
          <a:ln>
            <a:noFill/>
          </a:ln>
        </p:spPr>
      </p:pic>
      <p:pic>
        <p:nvPicPr>
          <p:cNvPr descr="DEPI.jpg" id="1025" name="Google Shape;1025;p66"/>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026" name="Google Shape;1026;p66"/>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67"/>
          <p:cNvSpPr txBox="1"/>
          <p:nvPr>
            <p:ph type="title"/>
          </p:nvPr>
        </p:nvSpPr>
        <p:spPr>
          <a:xfrm>
            <a:off x="1523852"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System log files</a:t>
            </a:r>
            <a:endParaRPr/>
          </a:p>
        </p:txBody>
      </p:sp>
      <p:sp>
        <p:nvSpPr>
          <p:cNvPr id="1032" name="Google Shape;1032;p67"/>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1033" name="Google Shape;1033;p67"/>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1034" name="Google Shape;1034;p67"/>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1035" name="Google Shape;1035;p67"/>
          <p:cNvPicPr preferRelativeResize="0"/>
          <p:nvPr/>
        </p:nvPicPr>
        <p:blipFill rotWithShape="1">
          <a:blip r:embed="rId3">
            <a:alphaModFix/>
          </a:blip>
          <a:srcRect b="0" l="0" r="0" t="0"/>
          <a:stretch/>
        </p:blipFill>
        <p:spPr>
          <a:xfrm>
            <a:off x="2748408" y="2022186"/>
            <a:ext cx="6692900" cy="2959100"/>
          </a:xfrm>
          <a:prstGeom prst="rect">
            <a:avLst/>
          </a:prstGeom>
          <a:noFill/>
          <a:ln>
            <a:noFill/>
          </a:ln>
        </p:spPr>
      </p:pic>
      <p:pic>
        <p:nvPicPr>
          <p:cNvPr descr="DEPI.jpg" id="1036" name="Google Shape;1036;p67"/>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037" name="Google Shape;1037;p67"/>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68"/>
          <p:cNvSpPr txBox="1"/>
          <p:nvPr>
            <p:ph type="title"/>
          </p:nvPr>
        </p:nvSpPr>
        <p:spPr>
          <a:xfrm>
            <a:off x="1284984" y="557968"/>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Syslog priorities</a:t>
            </a:r>
            <a:endParaRPr/>
          </a:p>
        </p:txBody>
      </p:sp>
      <p:sp>
        <p:nvSpPr>
          <p:cNvPr id="1043" name="Google Shape;1043;p68"/>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1044" name="Google Shape;1044;p68"/>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1045" name="Google Shape;1045;p68"/>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1046" name="Google Shape;1046;p68"/>
          <p:cNvPicPr preferRelativeResize="0"/>
          <p:nvPr/>
        </p:nvPicPr>
        <p:blipFill rotWithShape="1">
          <a:blip r:embed="rId3">
            <a:alphaModFix/>
          </a:blip>
          <a:srcRect b="0" l="0" r="0" t="0"/>
          <a:stretch/>
        </p:blipFill>
        <p:spPr>
          <a:xfrm>
            <a:off x="3415158" y="2114549"/>
            <a:ext cx="5359400" cy="2946400"/>
          </a:xfrm>
          <a:prstGeom prst="rect">
            <a:avLst/>
          </a:prstGeom>
          <a:noFill/>
          <a:ln>
            <a:noFill/>
          </a:ln>
        </p:spPr>
      </p:pic>
      <p:pic>
        <p:nvPicPr>
          <p:cNvPr descr="DEPI.jpg" id="1047" name="Google Shape;1047;p68"/>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048" name="Google Shape;1048;p68"/>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9"/>
          <p:cNvSpPr txBox="1"/>
          <p:nvPr>
            <p:ph type="title"/>
          </p:nvPr>
        </p:nvSpPr>
        <p:spPr>
          <a:xfrm>
            <a:off x="1295869"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Reviewing syslog file</a:t>
            </a:r>
            <a:endParaRPr/>
          </a:p>
        </p:txBody>
      </p:sp>
      <p:sp>
        <p:nvSpPr>
          <p:cNvPr id="1054" name="Google Shape;1054;p69"/>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1055" name="Google Shape;1055;p69"/>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1056" name="Google Shape;1056;p69"/>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1057" name="Google Shape;1057;p69"/>
          <p:cNvPicPr preferRelativeResize="0"/>
          <p:nvPr/>
        </p:nvPicPr>
        <p:blipFill rotWithShape="1">
          <a:blip r:embed="rId3">
            <a:alphaModFix/>
          </a:blip>
          <a:srcRect b="0" l="0" r="0" t="0"/>
          <a:stretch/>
        </p:blipFill>
        <p:spPr>
          <a:xfrm>
            <a:off x="641349" y="1917700"/>
            <a:ext cx="8388351" cy="3890554"/>
          </a:xfrm>
          <a:prstGeom prst="rect">
            <a:avLst/>
          </a:prstGeom>
          <a:noFill/>
          <a:ln>
            <a:noFill/>
          </a:ln>
        </p:spPr>
      </p:pic>
      <p:pic>
        <p:nvPicPr>
          <p:cNvPr descr="DEPI.jpg" id="1058" name="Google Shape;1058;p69"/>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059" name="Google Shape;1059;p69"/>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
          <p:cNvSpPr txBox="1"/>
          <p:nvPr>
            <p:ph type="ctrTitle"/>
          </p:nvPr>
        </p:nvSpPr>
        <p:spPr>
          <a:xfrm>
            <a:off x="1626326" y="1224098"/>
            <a:ext cx="8939349" cy="371747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6000"/>
              <a:buFont typeface="Arial"/>
              <a:buNone/>
            </a:pPr>
            <a:r>
              <a:rPr lang="en-US">
                <a:solidFill>
                  <a:schemeClr val="accent1"/>
                </a:solidFill>
              </a:rPr>
              <a:t>#Linux case senstive</a:t>
            </a:r>
            <a:endParaRPr/>
          </a:p>
        </p:txBody>
      </p:sp>
      <p:sp>
        <p:nvSpPr>
          <p:cNvPr id="395" name="Google Shape;395;p7"/>
          <p:cNvSpPr txBox="1"/>
          <p:nvPr>
            <p:ph idx="1" type="subTitle"/>
          </p:nvPr>
        </p:nvSpPr>
        <p:spPr>
          <a:xfrm>
            <a:off x="2460171" y="5017288"/>
            <a:ext cx="7271657" cy="65292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2060"/>
              </a:buClr>
              <a:buSzPts val="2400"/>
              <a:buNone/>
            </a:pPr>
            <a:r>
              <a:rPr lang="en-US" sz="2400">
                <a:solidFill>
                  <a:srgbClr val="002060"/>
                </a:solidFill>
                <a:latin typeface="Arial"/>
                <a:ea typeface="Arial"/>
                <a:cs typeface="Arial"/>
                <a:sym typeface="Arial"/>
              </a:rPr>
              <a:t>#rule 1</a:t>
            </a:r>
            <a:endParaRPr/>
          </a:p>
        </p:txBody>
      </p:sp>
      <p:pic>
        <p:nvPicPr>
          <p:cNvPr descr="DEPI.jpg" id="396" name="Google Shape;396;p7"/>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397" name="Google Shape;397;p7"/>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70"/>
          <p:cNvSpPr txBox="1"/>
          <p:nvPr>
            <p:ph type="title"/>
          </p:nvPr>
        </p:nvSpPr>
        <p:spPr>
          <a:xfrm>
            <a:off x="128498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FF0000"/>
              </a:buClr>
              <a:buSzPts val="3200"/>
              <a:buFont typeface="Arial"/>
              <a:buNone/>
            </a:pPr>
            <a:r>
              <a:rPr lang="en-US">
                <a:solidFill>
                  <a:srgbClr val="FF0000"/>
                </a:solidFill>
              </a:rPr>
              <a:t>Logs in real time</a:t>
            </a:r>
            <a:endParaRPr/>
          </a:p>
        </p:txBody>
      </p:sp>
      <p:sp>
        <p:nvSpPr>
          <p:cNvPr id="1065" name="Google Shape;1065;p70"/>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285750" lvl="0" marL="285750" rtl="0" algn="l">
              <a:lnSpc>
                <a:spcPct val="105555"/>
              </a:lnSpc>
              <a:spcBef>
                <a:spcPts val="0"/>
              </a:spcBef>
              <a:spcAft>
                <a:spcPts val="0"/>
              </a:spcAft>
              <a:buClr>
                <a:schemeClr val="dk1"/>
              </a:buClr>
              <a:buSzPts val="1800"/>
              <a:buFont typeface="Noto Sans Symbols"/>
              <a:buChar char="❑"/>
            </a:pPr>
            <a:r>
              <a:rPr b="1" lang="en-US">
                <a:latin typeface="Arial"/>
                <a:ea typeface="Arial"/>
                <a:cs typeface="Arial"/>
                <a:sym typeface="Arial"/>
              </a:rPr>
              <a:t>Monitoring one or more log files for events is helpful to reproduce problems and issues.</a:t>
            </a:r>
            <a:endParaRPr/>
          </a:p>
          <a:p>
            <a:pPr indent="-285750" lvl="0" marL="285750" rtl="0" algn="l">
              <a:lnSpc>
                <a:spcPct val="105555"/>
              </a:lnSpc>
              <a:spcBef>
                <a:spcPts val="1000"/>
              </a:spcBef>
              <a:spcAft>
                <a:spcPts val="0"/>
              </a:spcAft>
              <a:buClr>
                <a:schemeClr val="dk1"/>
              </a:buClr>
              <a:buSzPts val="1800"/>
              <a:buFont typeface="Noto Sans Symbols"/>
              <a:buChar char="❑"/>
            </a:pPr>
            <a:r>
              <a:rPr b="1" lang="en-US">
                <a:latin typeface="Arial"/>
                <a:ea typeface="Arial"/>
                <a:cs typeface="Arial"/>
                <a:sym typeface="Arial"/>
              </a:rPr>
              <a:t> </a:t>
            </a:r>
            <a:r>
              <a:rPr b="1" lang="en-US">
                <a:solidFill>
                  <a:srgbClr val="C8280C"/>
                </a:solidFill>
                <a:latin typeface="Arial"/>
                <a:ea typeface="Arial"/>
                <a:cs typeface="Arial"/>
                <a:sym typeface="Arial"/>
              </a:rPr>
              <a:t>The tail -f/path/to/file </a:t>
            </a:r>
            <a:r>
              <a:rPr b="1" lang="en-US">
                <a:latin typeface="Arial"/>
                <a:ea typeface="Arial"/>
                <a:cs typeface="Arial"/>
                <a:sym typeface="Arial"/>
              </a:rPr>
              <a:t>command outputs the last 10 lines of the file specified and continues to output new lines in the file as they get written.</a:t>
            </a:r>
            <a:endParaRPr b="1">
              <a:latin typeface="Arial"/>
              <a:ea typeface="Arial"/>
              <a:cs typeface="Arial"/>
              <a:sym typeface="Arial"/>
            </a:endParaRPr>
          </a:p>
        </p:txBody>
      </p:sp>
      <p:sp>
        <p:nvSpPr>
          <p:cNvPr id="1066" name="Google Shape;1066;p70"/>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1067" name="Google Shape;1067;p70"/>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blue rectangular sign with white text&#10;&#10;Description automatically generated" id="1068" name="Google Shape;1068;p70"/>
          <p:cNvPicPr preferRelativeResize="0"/>
          <p:nvPr/>
        </p:nvPicPr>
        <p:blipFill rotWithShape="1">
          <a:blip r:embed="rId3">
            <a:alphaModFix/>
          </a:blip>
          <a:srcRect b="0" l="0" r="0" t="0"/>
          <a:stretch/>
        </p:blipFill>
        <p:spPr>
          <a:xfrm>
            <a:off x="4356100" y="3067050"/>
            <a:ext cx="3479800" cy="723900"/>
          </a:xfrm>
          <a:prstGeom prst="rect">
            <a:avLst/>
          </a:prstGeom>
          <a:noFill/>
          <a:ln>
            <a:noFill/>
          </a:ln>
        </p:spPr>
      </p:pic>
      <p:pic>
        <p:nvPicPr>
          <p:cNvPr descr="DEPI.jpg" id="1069" name="Google Shape;1069;p70"/>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070" name="Google Shape;1070;p70"/>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71"/>
          <p:cNvSpPr txBox="1"/>
          <p:nvPr>
            <p:ph type="title"/>
          </p:nvPr>
        </p:nvSpPr>
        <p:spPr>
          <a:xfrm>
            <a:off x="1102104" y="5158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journalctl</a:t>
            </a:r>
            <a:endParaRPr/>
          </a:p>
        </p:txBody>
      </p:sp>
      <p:sp>
        <p:nvSpPr>
          <p:cNvPr id="1076" name="Google Shape;1076;p71"/>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1077" name="Google Shape;1077;p71"/>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1078" name="Google Shape;1078;p71"/>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black background with white text&#10;&#10;Description automatically generated" id="1079" name="Google Shape;1079;p71"/>
          <p:cNvPicPr preferRelativeResize="0"/>
          <p:nvPr/>
        </p:nvPicPr>
        <p:blipFill rotWithShape="1">
          <a:blip r:embed="rId3">
            <a:alphaModFix/>
          </a:blip>
          <a:srcRect b="0" l="0" r="0" t="0"/>
          <a:stretch/>
        </p:blipFill>
        <p:spPr>
          <a:xfrm>
            <a:off x="2961410" y="2454852"/>
            <a:ext cx="5586845" cy="1948295"/>
          </a:xfrm>
          <a:prstGeom prst="rect">
            <a:avLst/>
          </a:prstGeom>
          <a:noFill/>
          <a:ln>
            <a:noFill/>
          </a:ln>
        </p:spPr>
      </p:pic>
      <p:pic>
        <p:nvPicPr>
          <p:cNvPr descr="DEPI.jpg" id="1080" name="Google Shape;1080;p71"/>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081" name="Google Shape;1081;p71"/>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72"/>
          <p:cNvSpPr txBox="1"/>
          <p:nvPr>
            <p:ph type="title"/>
          </p:nvPr>
        </p:nvSpPr>
        <p:spPr>
          <a:xfrm>
            <a:off x="1395165" y="531413"/>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Time configuration</a:t>
            </a:r>
            <a:endParaRPr/>
          </a:p>
        </p:txBody>
      </p:sp>
      <p:sp>
        <p:nvSpPr>
          <p:cNvPr id="1087" name="Google Shape;1087;p72"/>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1088" name="Google Shape;1088;p72"/>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1089" name="Google Shape;1089;p72"/>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blue rectangle with white text&#10;&#10;Description automatically generated" id="1090" name="Google Shape;1090;p72"/>
          <p:cNvPicPr preferRelativeResize="0"/>
          <p:nvPr/>
        </p:nvPicPr>
        <p:blipFill rotWithShape="1">
          <a:blip r:embed="rId3">
            <a:alphaModFix/>
          </a:blip>
          <a:srcRect b="0" l="0" r="0" t="0"/>
          <a:stretch/>
        </p:blipFill>
        <p:spPr>
          <a:xfrm>
            <a:off x="3710709" y="2089150"/>
            <a:ext cx="2921000" cy="622300"/>
          </a:xfrm>
          <a:prstGeom prst="rect">
            <a:avLst/>
          </a:prstGeom>
          <a:noFill/>
          <a:ln>
            <a:noFill/>
          </a:ln>
        </p:spPr>
      </p:pic>
      <p:pic>
        <p:nvPicPr>
          <p:cNvPr descr="A blue rectangular sign with white text&#10;&#10;Description automatically generated" id="1091" name="Google Shape;1091;p72"/>
          <p:cNvPicPr preferRelativeResize="0"/>
          <p:nvPr/>
        </p:nvPicPr>
        <p:blipFill rotWithShape="1">
          <a:blip r:embed="rId4">
            <a:alphaModFix/>
          </a:blip>
          <a:srcRect b="0" l="0" r="0" t="0"/>
          <a:stretch/>
        </p:blipFill>
        <p:spPr>
          <a:xfrm>
            <a:off x="3334327" y="2934855"/>
            <a:ext cx="4089400" cy="838200"/>
          </a:xfrm>
          <a:prstGeom prst="rect">
            <a:avLst/>
          </a:prstGeom>
          <a:noFill/>
          <a:ln>
            <a:noFill/>
          </a:ln>
        </p:spPr>
      </p:pic>
      <p:pic>
        <p:nvPicPr>
          <p:cNvPr descr="A blue rectangular sign with white text&#10;&#10;Description automatically generated" id="1092" name="Google Shape;1092;p72"/>
          <p:cNvPicPr preferRelativeResize="0"/>
          <p:nvPr/>
        </p:nvPicPr>
        <p:blipFill rotWithShape="1">
          <a:blip r:embed="rId5">
            <a:alphaModFix/>
          </a:blip>
          <a:srcRect b="0" l="0" r="0" t="0"/>
          <a:stretch/>
        </p:blipFill>
        <p:spPr>
          <a:xfrm>
            <a:off x="3310659" y="3952010"/>
            <a:ext cx="3721100" cy="838200"/>
          </a:xfrm>
          <a:prstGeom prst="rect">
            <a:avLst/>
          </a:prstGeom>
          <a:noFill/>
          <a:ln>
            <a:noFill/>
          </a:ln>
        </p:spPr>
      </p:pic>
      <p:pic>
        <p:nvPicPr>
          <p:cNvPr descr="DEPI.jpg" id="1093" name="Google Shape;1093;p72"/>
          <p:cNvPicPr preferRelativeResize="0"/>
          <p:nvPr/>
        </p:nvPicPr>
        <p:blipFill rotWithShape="1">
          <a:blip r:embed="rId6">
            <a:alphaModFix/>
          </a:blip>
          <a:srcRect b="0" l="0" r="0" t="0"/>
          <a:stretch/>
        </p:blipFill>
        <p:spPr>
          <a:xfrm>
            <a:off x="182880" y="182880"/>
            <a:ext cx="914400" cy="914400"/>
          </a:xfrm>
          <a:prstGeom prst="rect">
            <a:avLst/>
          </a:prstGeom>
          <a:noFill/>
          <a:ln>
            <a:noFill/>
          </a:ln>
        </p:spPr>
      </p:pic>
      <p:pic>
        <p:nvPicPr>
          <p:cNvPr descr="346cab7d-b51a-4e7c-b4b7-abda159fe5cd.png" id="1094" name="Google Shape;1094;p72"/>
          <p:cNvPicPr preferRelativeResize="0"/>
          <p:nvPr/>
        </p:nvPicPr>
        <p:blipFill rotWithShape="1">
          <a:blip r:embed="rId7">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73"/>
          <p:cNvSpPr txBox="1"/>
          <p:nvPr>
            <p:ph type="ctrTitle"/>
          </p:nvPr>
        </p:nvSpPr>
        <p:spPr>
          <a:xfrm>
            <a:off x="1672936" y="1209643"/>
            <a:ext cx="8749146"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100" name="Google Shape;1100;p73"/>
          <p:cNvPicPr preferRelativeResize="0"/>
          <p:nvPr/>
        </p:nvPicPr>
        <p:blipFill rotWithShape="1">
          <a:blip r:embed="rId3">
            <a:alphaModFix/>
          </a:blip>
          <a:srcRect b="0" l="0" r="0" t="0"/>
          <a:stretch/>
        </p:blipFill>
        <p:spPr>
          <a:xfrm>
            <a:off x="2089150" y="1574800"/>
            <a:ext cx="7772400" cy="3596736"/>
          </a:xfrm>
          <a:prstGeom prst="rect">
            <a:avLst/>
          </a:prstGeom>
          <a:noFill/>
          <a:ln>
            <a:noFill/>
          </a:ln>
        </p:spPr>
      </p:pic>
      <p:pic>
        <p:nvPicPr>
          <p:cNvPr descr="DEPI.jpg" id="1101" name="Google Shape;1101;p7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02" name="Google Shape;1102;p7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74"/>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box with text on it&#10;&#10;Description automatically generated" id="1108" name="Google Shape;1108;p74"/>
          <p:cNvPicPr preferRelativeResize="0"/>
          <p:nvPr/>
        </p:nvPicPr>
        <p:blipFill rotWithShape="1">
          <a:blip r:embed="rId3">
            <a:alphaModFix/>
          </a:blip>
          <a:srcRect b="0" l="0" r="0" t="0"/>
          <a:stretch/>
        </p:blipFill>
        <p:spPr>
          <a:xfrm>
            <a:off x="1766455" y="1209643"/>
            <a:ext cx="8581504" cy="4276757"/>
          </a:xfrm>
          <a:prstGeom prst="rect">
            <a:avLst/>
          </a:prstGeom>
          <a:noFill/>
          <a:ln>
            <a:noFill/>
          </a:ln>
        </p:spPr>
      </p:pic>
      <p:pic>
        <p:nvPicPr>
          <p:cNvPr descr="DEPI.jpg" id="1109" name="Google Shape;1109;p7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10" name="Google Shape;1110;p7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75"/>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116" name="Google Shape;1116;p75"/>
          <p:cNvPicPr preferRelativeResize="0"/>
          <p:nvPr/>
        </p:nvPicPr>
        <p:blipFill rotWithShape="1">
          <a:blip r:embed="rId3">
            <a:alphaModFix/>
          </a:blip>
          <a:srcRect b="0" l="0" r="0" t="0"/>
          <a:stretch/>
        </p:blipFill>
        <p:spPr>
          <a:xfrm>
            <a:off x="1839686" y="1209643"/>
            <a:ext cx="8508272" cy="4075277"/>
          </a:xfrm>
          <a:prstGeom prst="rect">
            <a:avLst/>
          </a:prstGeom>
          <a:noFill/>
          <a:ln>
            <a:noFill/>
          </a:ln>
        </p:spPr>
      </p:pic>
      <p:pic>
        <p:nvPicPr>
          <p:cNvPr descr="DEPI.jpg" id="1117" name="Google Shape;1117;p75"/>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18" name="Google Shape;1118;p75"/>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76"/>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124" name="Google Shape;1124;p76"/>
          <p:cNvPicPr preferRelativeResize="0"/>
          <p:nvPr/>
        </p:nvPicPr>
        <p:blipFill rotWithShape="1">
          <a:blip r:embed="rId3">
            <a:alphaModFix/>
          </a:blip>
          <a:srcRect b="0" l="0" r="0" t="0"/>
          <a:stretch/>
        </p:blipFill>
        <p:spPr>
          <a:xfrm>
            <a:off x="1814392" y="1209643"/>
            <a:ext cx="8508272" cy="4118255"/>
          </a:xfrm>
          <a:prstGeom prst="rect">
            <a:avLst/>
          </a:prstGeom>
          <a:noFill/>
          <a:ln>
            <a:noFill/>
          </a:ln>
        </p:spPr>
      </p:pic>
      <p:pic>
        <p:nvPicPr>
          <p:cNvPr descr="DEPI.jpg" id="1125" name="Google Shape;1125;p76"/>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26" name="Google Shape;1126;p76"/>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77"/>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 program&#10;&#10;Description automatically generated" id="1132" name="Google Shape;1132;p77"/>
          <p:cNvPicPr preferRelativeResize="0"/>
          <p:nvPr/>
        </p:nvPicPr>
        <p:blipFill rotWithShape="1">
          <a:blip r:embed="rId3">
            <a:alphaModFix/>
          </a:blip>
          <a:srcRect b="0" l="0" r="0" t="0"/>
          <a:stretch/>
        </p:blipFill>
        <p:spPr>
          <a:xfrm>
            <a:off x="1745673" y="1209643"/>
            <a:ext cx="8602285" cy="3856759"/>
          </a:xfrm>
          <a:prstGeom prst="rect">
            <a:avLst/>
          </a:prstGeom>
          <a:noFill/>
          <a:ln>
            <a:noFill/>
          </a:ln>
        </p:spPr>
      </p:pic>
      <p:pic>
        <p:nvPicPr>
          <p:cNvPr descr="DEPI.jpg" id="1133" name="Google Shape;1133;p77"/>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34" name="Google Shape;1134;p77"/>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78"/>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140" name="Google Shape;1140;p78"/>
          <p:cNvPicPr preferRelativeResize="0"/>
          <p:nvPr/>
        </p:nvPicPr>
        <p:blipFill rotWithShape="1">
          <a:blip r:embed="rId3">
            <a:alphaModFix/>
          </a:blip>
          <a:srcRect b="0" l="0" r="0" t="0"/>
          <a:stretch/>
        </p:blipFill>
        <p:spPr>
          <a:xfrm>
            <a:off x="1839686" y="1209643"/>
            <a:ext cx="8508272" cy="4079907"/>
          </a:xfrm>
          <a:prstGeom prst="rect">
            <a:avLst/>
          </a:prstGeom>
          <a:noFill/>
          <a:ln>
            <a:noFill/>
          </a:ln>
        </p:spPr>
      </p:pic>
      <p:pic>
        <p:nvPicPr>
          <p:cNvPr descr="DEPI.jpg" id="1141" name="Google Shape;1141;p78"/>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42" name="Google Shape;1142;p78"/>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79"/>
          <p:cNvSpPr txBox="1"/>
          <p:nvPr>
            <p:ph type="title"/>
          </p:nvPr>
        </p:nvSpPr>
        <p:spPr>
          <a:xfrm>
            <a:off x="3588326" y="737755"/>
            <a:ext cx="5001491" cy="90401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Installing SW packages</a:t>
            </a:r>
            <a:endParaRPr/>
          </a:p>
        </p:txBody>
      </p:sp>
      <p:sp>
        <p:nvSpPr>
          <p:cNvPr id="1148" name="Google Shape;1148;p79"/>
          <p:cNvSpPr txBox="1"/>
          <p:nvPr>
            <p:ph idx="1" type="body"/>
          </p:nvPr>
        </p:nvSpPr>
        <p:spPr>
          <a:xfrm>
            <a:off x="3588328" y="1569029"/>
            <a:ext cx="5001490" cy="4551215"/>
          </a:xfrm>
          <a:prstGeom prst="rect">
            <a:avLst/>
          </a:prstGeom>
          <a:solidFill>
            <a:schemeClr val="lt1"/>
          </a:solidFill>
          <a:ln cap="flat" cmpd="sng" w="9525">
            <a:solidFill>
              <a:srgbClr val="C8280C"/>
            </a:solidFill>
            <a:prstDash val="solid"/>
            <a:round/>
            <a:headEnd len="sm" w="sm" type="none"/>
            <a:tailEnd len="sm" w="sm" type="none"/>
          </a:ln>
        </p:spPr>
        <p:txBody>
          <a:bodyPr anchorCtr="0" anchor="t" bIns="0" lIns="91425" spcFirstLastPara="1" rIns="91425" wrap="square" tIns="0">
            <a:noAutofit/>
          </a:bodyPr>
          <a:lstStyle/>
          <a:p>
            <a:pPr indent="-101600" lvl="0" marL="228600" rtl="0" algn="l">
              <a:lnSpc>
                <a:spcPct val="150000"/>
              </a:lnSpc>
              <a:spcBef>
                <a:spcPts val="0"/>
              </a:spcBef>
              <a:spcAft>
                <a:spcPts val="0"/>
              </a:spcAft>
              <a:buClr>
                <a:schemeClr val="dk1"/>
              </a:buClr>
              <a:buSzPts val="2000"/>
              <a:buFont typeface="Noto Sans Symbols"/>
              <a:buNone/>
            </a:pPr>
            <a:r>
              <a:t/>
            </a:r>
            <a:endParaRPr b="1" sz="2000">
              <a:solidFill>
                <a:srgbClr val="FF0000"/>
              </a:solidFill>
              <a:latin typeface="Arial"/>
              <a:ea typeface="Arial"/>
              <a:cs typeface="Arial"/>
              <a:sym typeface="Arial"/>
            </a:endParaRPr>
          </a:p>
          <a:p>
            <a:pPr indent="-228600" lvl="0" marL="228600" rtl="0" algn="l">
              <a:lnSpc>
                <a:spcPct val="100000"/>
              </a:lnSpc>
              <a:spcBef>
                <a:spcPts val="500"/>
              </a:spcBef>
              <a:spcAft>
                <a:spcPts val="0"/>
              </a:spcAft>
              <a:buClr>
                <a:schemeClr val="dk1"/>
              </a:buClr>
              <a:buSzPts val="1400"/>
              <a:buFont typeface="Noto Sans Symbols"/>
              <a:buChar char="❑"/>
            </a:pPr>
            <a:r>
              <a:rPr b="1" lang="en-US" sz="1400">
                <a:latin typeface="Arial"/>
                <a:ea typeface="Arial"/>
                <a:cs typeface="Arial"/>
                <a:sym typeface="Arial"/>
              </a:rPr>
              <a:t>Download, install, update, and manage software packages from Red Hat and Yum package repositories.</a:t>
            </a:r>
            <a:endParaRPr/>
          </a:p>
          <a:p>
            <a:pPr indent="0" lvl="0" marL="0" rtl="0" algn="l">
              <a:lnSpc>
                <a:spcPct val="100000"/>
              </a:lnSpc>
              <a:spcBef>
                <a:spcPts val="500"/>
              </a:spcBef>
              <a:spcAft>
                <a:spcPts val="0"/>
              </a:spcAft>
              <a:buClr>
                <a:schemeClr val="dk1"/>
              </a:buClr>
              <a:buSzPts val="1400"/>
              <a:buNone/>
            </a:pPr>
            <a:r>
              <a:t/>
            </a:r>
            <a:endParaRPr b="1" sz="1400">
              <a:latin typeface="Arial"/>
              <a:ea typeface="Arial"/>
              <a:cs typeface="Arial"/>
              <a:sym typeface="Arial"/>
            </a:endParaRPr>
          </a:p>
          <a:p>
            <a:pPr indent="0" lvl="0" marL="0" rtl="0" algn="l">
              <a:lnSpc>
                <a:spcPct val="100000"/>
              </a:lnSpc>
              <a:spcBef>
                <a:spcPts val="500"/>
              </a:spcBef>
              <a:spcAft>
                <a:spcPts val="0"/>
              </a:spcAft>
              <a:buClr>
                <a:schemeClr val="dk1"/>
              </a:buClr>
              <a:buSzPts val="1400"/>
              <a:buNone/>
            </a:pPr>
            <a:r>
              <a:t/>
            </a:r>
            <a:endParaRPr b="1" sz="1400">
              <a:latin typeface="Arial"/>
              <a:ea typeface="Arial"/>
              <a:cs typeface="Arial"/>
              <a:sym typeface="Arial"/>
            </a:endParaRPr>
          </a:p>
          <a:p>
            <a:pPr indent="0" lvl="0" marL="0" rtl="0" algn="l">
              <a:lnSpc>
                <a:spcPct val="100000"/>
              </a:lnSpc>
              <a:spcBef>
                <a:spcPts val="500"/>
              </a:spcBef>
              <a:spcAft>
                <a:spcPts val="0"/>
              </a:spcAft>
              <a:buClr>
                <a:schemeClr val="dk1"/>
              </a:buClr>
              <a:buSzPts val="1400"/>
              <a:buNone/>
            </a:pPr>
            <a:r>
              <a:t/>
            </a:r>
            <a:endParaRPr b="1" sz="1400">
              <a:latin typeface="Arial"/>
              <a:ea typeface="Arial"/>
              <a:cs typeface="Arial"/>
              <a:sym typeface="Arial"/>
            </a:endParaRPr>
          </a:p>
          <a:p>
            <a:pPr indent="-228600" lvl="0" marL="228600" rtl="0" algn="l">
              <a:lnSpc>
                <a:spcPct val="100000"/>
              </a:lnSpc>
              <a:spcBef>
                <a:spcPts val="500"/>
              </a:spcBef>
              <a:spcAft>
                <a:spcPts val="0"/>
              </a:spcAft>
              <a:buClr>
                <a:schemeClr val="dk1"/>
              </a:buClr>
              <a:buSzPts val="1400"/>
              <a:buFont typeface="Noto Sans Symbols"/>
              <a:buChar char="❑"/>
            </a:pPr>
            <a:r>
              <a:rPr b="1" lang="en-US" sz="1400">
                <a:latin typeface="Arial"/>
                <a:ea typeface="Arial"/>
                <a:cs typeface="Arial"/>
                <a:sym typeface="Arial"/>
              </a:rPr>
              <a:t> Install, update, or remove software packages using Yum and RPM tools.</a:t>
            </a:r>
            <a:endParaRPr/>
          </a:p>
          <a:p>
            <a:pPr indent="0" lvl="0" marL="0" rtl="0" algn="l">
              <a:lnSpc>
                <a:spcPct val="100000"/>
              </a:lnSpc>
              <a:spcBef>
                <a:spcPts val="500"/>
              </a:spcBef>
              <a:spcAft>
                <a:spcPts val="0"/>
              </a:spcAft>
              <a:buClr>
                <a:schemeClr val="dk1"/>
              </a:buClr>
              <a:buSzPts val="1400"/>
              <a:buNone/>
            </a:pPr>
            <a:r>
              <a:t/>
            </a:r>
            <a:endParaRPr b="1" sz="1400">
              <a:latin typeface="Arial"/>
              <a:ea typeface="Arial"/>
              <a:cs typeface="Arial"/>
              <a:sym typeface="Arial"/>
            </a:endParaRPr>
          </a:p>
        </p:txBody>
      </p:sp>
      <p:sp>
        <p:nvSpPr>
          <p:cNvPr id="1149" name="Google Shape;1149;p79"/>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1150" name="Google Shape;1150;p79"/>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151" name="Google Shape;1151;p79"/>
          <p:cNvSpPr/>
          <p:nvPr/>
        </p:nvSpPr>
        <p:spPr>
          <a:xfrm>
            <a:off x="3588325" y="1563150"/>
            <a:ext cx="998188" cy="447493"/>
          </a:xfrm>
          <a:prstGeom prst="rect">
            <a:avLst/>
          </a:prstGeom>
          <a:solidFill>
            <a:srgbClr val="00206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Goal</a:t>
            </a:r>
            <a:endParaRPr/>
          </a:p>
        </p:txBody>
      </p:sp>
      <p:sp>
        <p:nvSpPr>
          <p:cNvPr id="1152" name="Google Shape;1152;p79"/>
          <p:cNvSpPr/>
          <p:nvPr/>
        </p:nvSpPr>
        <p:spPr>
          <a:xfrm>
            <a:off x="3588325" y="3040367"/>
            <a:ext cx="1593273" cy="388633"/>
          </a:xfrm>
          <a:prstGeom prst="rect">
            <a:avLst/>
          </a:prstGeom>
          <a:solidFill>
            <a:srgbClr val="002060"/>
          </a:solidFill>
          <a:ln cap="flat" cmpd="sng" w="12700">
            <a:solidFill>
              <a:srgbClr val="3840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Objectives</a:t>
            </a:r>
            <a:endParaRPr/>
          </a:p>
        </p:txBody>
      </p:sp>
      <p:pic>
        <p:nvPicPr>
          <p:cNvPr descr="DEPI.jpg" id="1153" name="Google Shape;1153;p79"/>
          <p:cNvPicPr preferRelativeResize="0"/>
          <p:nvPr/>
        </p:nvPicPr>
        <p:blipFill rotWithShape="1">
          <a:blip r:embed="rId3">
            <a:alphaModFix/>
          </a:blip>
          <a:srcRect b="0" l="0" r="0" t="0"/>
          <a:stretch/>
        </p:blipFill>
        <p:spPr>
          <a:xfrm>
            <a:off x="182880" y="182880"/>
            <a:ext cx="914400" cy="914400"/>
          </a:xfrm>
          <a:prstGeom prst="rect">
            <a:avLst/>
          </a:prstGeom>
          <a:noFill/>
          <a:ln>
            <a:noFill/>
          </a:ln>
        </p:spPr>
      </p:pic>
      <p:pic>
        <p:nvPicPr>
          <p:cNvPr descr="346cab7d-b51a-4e7c-b4b7-abda159fe5cd.png" id="1154" name="Google Shape;1154;p79"/>
          <p:cNvPicPr preferRelativeResize="0"/>
          <p:nvPr/>
        </p:nvPicPr>
        <p:blipFill rotWithShape="1">
          <a:blip r:embed="rId4">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
          <p:cNvSpPr txBox="1"/>
          <p:nvPr>
            <p:ph type="title"/>
          </p:nvPr>
        </p:nvSpPr>
        <p:spPr>
          <a:xfrm>
            <a:off x="1097280" y="542639"/>
            <a:ext cx="10907016" cy="1162882"/>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Linux command syntax</a:t>
            </a:r>
            <a:endParaRPr/>
          </a:p>
        </p:txBody>
      </p:sp>
      <p:sp>
        <p:nvSpPr>
          <p:cNvPr id="403" name="Google Shape;403;p8"/>
          <p:cNvSpPr txBox="1"/>
          <p:nvPr>
            <p:ph idx="1" type="body"/>
          </p:nvPr>
        </p:nvSpPr>
        <p:spPr>
          <a:xfrm>
            <a:off x="641350" y="1917700"/>
            <a:ext cx="10907016" cy="3340099"/>
          </a:xfrm>
          <a:prstGeom prst="rect">
            <a:avLst/>
          </a:prstGeom>
          <a:noFill/>
          <a:ln>
            <a:noFill/>
          </a:ln>
        </p:spPr>
        <p:txBody>
          <a:bodyPr anchorCtr="0" anchor="t" bIns="45700" lIns="91425" spcFirstLastPara="1" rIns="91425" wrap="square" tIns="45700">
            <a:noAutofit/>
          </a:bodyPr>
          <a:lstStyle/>
          <a:p>
            <a:pPr indent="-171450" lvl="0" marL="285750" rtl="0" algn="l">
              <a:lnSpc>
                <a:spcPct val="105555"/>
              </a:lnSpc>
              <a:spcBef>
                <a:spcPts val="0"/>
              </a:spcBef>
              <a:spcAft>
                <a:spcPts val="0"/>
              </a:spcAft>
              <a:buClr>
                <a:schemeClr val="dk1"/>
              </a:buClr>
              <a:buSzPts val="1800"/>
              <a:buFont typeface="Arial"/>
              <a:buNone/>
            </a:pPr>
            <a:r>
              <a:t/>
            </a:r>
            <a:endParaRPr/>
          </a:p>
        </p:txBody>
      </p:sp>
      <p:sp>
        <p:nvSpPr>
          <p:cNvPr id="404" name="Google Shape;404;p8"/>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405" name="Google Shape;405;p8"/>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A screenshot of a computer&#10;&#10;Description automatically generated" id="406" name="Google Shape;406;p8"/>
          <p:cNvPicPr preferRelativeResize="0"/>
          <p:nvPr/>
        </p:nvPicPr>
        <p:blipFill rotWithShape="1">
          <a:blip r:embed="rId3">
            <a:alphaModFix/>
          </a:blip>
          <a:srcRect b="0" l="0" r="0" t="0"/>
          <a:stretch/>
        </p:blipFill>
        <p:spPr>
          <a:xfrm>
            <a:off x="641350" y="1850736"/>
            <a:ext cx="10907016" cy="3649236"/>
          </a:xfrm>
          <a:prstGeom prst="rect">
            <a:avLst/>
          </a:prstGeom>
          <a:noFill/>
          <a:ln>
            <a:noFill/>
          </a:ln>
        </p:spPr>
      </p:pic>
      <p:pic>
        <p:nvPicPr>
          <p:cNvPr descr="DEPI.jpg" id="407" name="Google Shape;407;p8"/>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408" name="Google Shape;408;p8"/>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80"/>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software package&#10;&#10;Description automatically generated" id="1160" name="Google Shape;1160;p80"/>
          <p:cNvPicPr preferRelativeResize="0"/>
          <p:nvPr/>
        </p:nvPicPr>
        <p:blipFill rotWithShape="1">
          <a:blip r:embed="rId3">
            <a:alphaModFix/>
          </a:blip>
          <a:srcRect b="0" l="0" r="0" t="0"/>
          <a:stretch/>
        </p:blipFill>
        <p:spPr>
          <a:xfrm>
            <a:off x="1839686" y="1209643"/>
            <a:ext cx="8508272" cy="3991731"/>
          </a:xfrm>
          <a:prstGeom prst="rect">
            <a:avLst/>
          </a:prstGeom>
          <a:noFill/>
          <a:ln>
            <a:noFill/>
          </a:ln>
        </p:spPr>
      </p:pic>
      <p:pic>
        <p:nvPicPr>
          <p:cNvPr descr="DEPI.jpg" id="1161" name="Google Shape;1161;p80"/>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62" name="Google Shape;1162;p80"/>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81"/>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white box with black text&#10;&#10;Description automatically generated" id="1168" name="Google Shape;1168;p81"/>
          <p:cNvPicPr preferRelativeResize="0"/>
          <p:nvPr/>
        </p:nvPicPr>
        <p:blipFill rotWithShape="1">
          <a:blip r:embed="rId3">
            <a:alphaModFix/>
          </a:blip>
          <a:srcRect b="0" l="0" r="0" t="0"/>
          <a:stretch/>
        </p:blipFill>
        <p:spPr>
          <a:xfrm>
            <a:off x="1839685" y="1298305"/>
            <a:ext cx="8508273" cy="3994727"/>
          </a:xfrm>
          <a:prstGeom prst="rect">
            <a:avLst/>
          </a:prstGeom>
          <a:noFill/>
          <a:ln>
            <a:noFill/>
          </a:ln>
        </p:spPr>
      </p:pic>
      <p:pic>
        <p:nvPicPr>
          <p:cNvPr descr="DEPI.jpg" id="1169" name="Google Shape;1169;p81"/>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70" name="Google Shape;1170;p81"/>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82"/>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176" name="Google Shape;1176;p82"/>
          <p:cNvPicPr preferRelativeResize="0"/>
          <p:nvPr/>
        </p:nvPicPr>
        <p:blipFill rotWithShape="1">
          <a:blip r:embed="rId3">
            <a:alphaModFix/>
          </a:blip>
          <a:srcRect b="0" l="0" r="0" t="0"/>
          <a:stretch/>
        </p:blipFill>
        <p:spPr>
          <a:xfrm>
            <a:off x="1839685" y="1209643"/>
            <a:ext cx="8508273" cy="4022757"/>
          </a:xfrm>
          <a:prstGeom prst="rect">
            <a:avLst/>
          </a:prstGeom>
          <a:noFill/>
          <a:ln>
            <a:noFill/>
          </a:ln>
        </p:spPr>
      </p:pic>
      <p:pic>
        <p:nvPicPr>
          <p:cNvPr descr="DEPI.jpg" id="1177" name="Google Shape;1177;p82"/>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78" name="Google Shape;1178;p82"/>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83"/>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software package&#10;&#10;Description automatically generated" id="1184" name="Google Shape;1184;p83"/>
          <p:cNvPicPr preferRelativeResize="0"/>
          <p:nvPr/>
        </p:nvPicPr>
        <p:blipFill rotWithShape="1">
          <a:blip r:embed="rId3">
            <a:alphaModFix/>
          </a:blip>
          <a:srcRect b="0" l="0" r="0" t="0"/>
          <a:stretch/>
        </p:blipFill>
        <p:spPr>
          <a:xfrm>
            <a:off x="1839685" y="1209644"/>
            <a:ext cx="8508273" cy="3900006"/>
          </a:xfrm>
          <a:prstGeom prst="rect">
            <a:avLst/>
          </a:prstGeom>
          <a:noFill/>
          <a:ln>
            <a:noFill/>
          </a:ln>
        </p:spPr>
      </p:pic>
      <p:pic>
        <p:nvPicPr>
          <p:cNvPr descr="DEPI.jpg" id="1185" name="Google Shape;1185;p8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86" name="Google Shape;1186;p8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84"/>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software package&#10;&#10;Description automatically generated" id="1192" name="Google Shape;1192;p84"/>
          <p:cNvPicPr preferRelativeResize="0"/>
          <p:nvPr/>
        </p:nvPicPr>
        <p:blipFill rotWithShape="1">
          <a:blip r:embed="rId3">
            <a:alphaModFix/>
          </a:blip>
          <a:srcRect b="0" l="0" r="0" t="0"/>
          <a:stretch/>
        </p:blipFill>
        <p:spPr>
          <a:xfrm>
            <a:off x="1839685" y="1209643"/>
            <a:ext cx="8508273" cy="3890403"/>
          </a:xfrm>
          <a:prstGeom prst="rect">
            <a:avLst/>
          </a:prstGeom>
          <a:noFill/>
          <a:ln>
            <a:noFill/>
          </a:ln>
        </p:spPr>
      </p:pic>
      <p:pic>
        <p:nvPicPr>
          <p:cNvPr descr="DEPI.jpg" id="1193" name="Google Shape;1193;p8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194" name="Google Shape;1194;p8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85"/>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software package&#10;&#10;Description automatically generated" id="1200" name="Google Shape;1200;p85"/>
          <p:cNvPicPr preferRelativeResize="0"/>
          <p:nvPr/>
        </p:nvPicPr>
        <p:blipFill rotWithShape="1">
          <a:blip r:embed="rId3">
            <a:alphaModFix/>
          </a:blip>
          <a:srcRect b="0" l="0" r="0" t="0"/>
          <a:stretch/>
        </p:blipFill>
        <p:spPr>
          <a:xfrm>
            <a:off x="1839686" y="1209643"/>
            <a:ext cx="8603178" cy="4008079"/>
          </a:xfrm>
          <a:prstGeom prst="rect">
            <a:avLst/>
          </a:prstGeom>
          <a:noFill/>
          <a:ln>
            <a:noFill/>
          </a:ln>
        </p:spPr>
      </p:pic>
      <p:pic>
        <p:nvPicPr>
          <p:cNvPr descr="DEPI.jpg" id="1201" name="Google Shape;1201;p85"/>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02" name="Google Shape;1202;p85"/>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86"/>
          <p:cNvSpPr txBox="1"/>
          <p:nvPr>
            <p:ph type="ctrTitle"/>
          </p:nvPr>
        </p:nvSpPr>
        <p:spPr>
          <a:xfrm>
            <a:off x="1693718" y="1209643"/>
            <a:ext cx="8654241"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208" name="Google Shape;1208;p86"/>
          <p:cNvPicPr preferRelativeResize="0"/>
          <p:nvPr/>
        </p:nvPicPr>
        <p:blipFill rotWithShape="1">
          <a:blip r:embed="rId3">
            <a:alphaModFix/>
          </a:blip>
          <a:srcRect b="0" l="0" r="0" t="0"/>
          <a:stretch/>
        </p:blipFill>
        <p:spPr>
          <a:xfrm>
            <a:off x="1839686" y="1209643"/>
            <a:ext cx="8508272" cy="4063439"/>
          </a:xfrm>
          <a:prstGeom prst="rect">
            <a:avLst/>
          </a:prstGeom>
          <a:noFill/>
          <a:ln>
            <a:noFill/>
          </a:ln>
        </p:spPr>
      </p:pic>
      <p:pic>
        <p:nvPicPr>
          <p:cNvPr descr="DEPI.jpg" id="1209" name="Google Shape;1209;p86"/>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10" name="Google Shape;1210;p86"/>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87"/>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 system&#10;&#10;Description automatically generated" id="1216" name="Google Shape;1216;p87"/>
          <p:cNvPicPr preferRelativeResize="0"/>
          <p:nvPr/>
        </p:nvPicPr>
        <p:blipFill rotWithShape="1">
          <a:blip r:embed="rId3">
            <a:alphaModFix/>
          </a:blip>
          <a:srcRect b="0" l="0" r="0" t="0"/>
          <a:stretch/>
        </p:blipFill>
        <p:spPr>
          <a:xfrm>
            <a:off x="1839686" y="1289050"/>
            <a:ext cx="8197932" cy="3365500"/>
          </a:xfrm>
          <a:prstGeom prst="rect">
            <a:avLst/>
          </a:prstGeom>
          <a:noFill/>
          <a:ln>
            <a:noFill/>
          </a:ln>
        </p:spPr>
      </p:pic>
      <p:pic>
        <p:nvPicPr>
          <p:cNvPr descr="DEPI.jpg" id="1217" name="Google Shape;1217;p87"/>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18" name="Google Shape;1218;p87"/>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88"/>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 error&#10;&#10;Description automatically generated" id="1224" name="Google Shape;1224;p88"/>
          <p:cNvPicPr preferRelativeResize="0"/>
          <p:nvPr/>
        </p:nvPicPr>
        <p:blipFill rotWithShape="1">
          <a:blip r:embed="rId3">
            <a:alphaModFix/>
          </a:blip>
          <a:srcRect b="0" l="0" r="0" t="0"/>
          <a:stretch/>
        </p:blipFill>
        <p:spPr>
          <a:xfrm>
            <a:off x="1839686" y="1209643"/>
            <a:ext cx="7747000" cy="3695700"/>
          </a:xfrm>
          <a:prstGeom prst="rect">
            <a:avLst/>
          </a:prstGeom>
          <a:noFill/>
          <a:ln>
            <a:noFill/>
          </a:ln>
        </p:spPr>
      </p:pic>
      <p:pic>
        <p:nvPicPr>
          <p:cNvPr descr="DEPI.jpg" id="1225" name="Google Shape;1225;p88"/>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26" name="Google Shape;1226;p88"/>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89"/>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232" name="Google Shape;1232;p89"/>
          <p:cNvPicPr preferRelativeResize="0"/>
          <p:nvPr/>
        </p:nvPicPr>
        <p:blipFill rotWithShape="1">
          <a:blip r:embed="rId3">
            <a:alphaModFix/>
          </a:blip>
          <a:srcRect b="0" l="0" r="0" t="0"/>
          <a:stretch/>
        </p:blipFill>
        <p:spPr>
          <a:xfrm>
            <a:off x="1839686" y="1209643"/>
            <a:ext cx="7772400" cy="3791414"/>
          </a:xfrm>
          <a:prstGeom prst="rect">
            <a:avLst/>
          </a:prstGeom>
          <a:noFill/>
          <a:ln>
            <a:noFill/>
          </a:ln>
        </p:spPr>
      </p:pic>
      <p:pic>
        <p:nvPicPr>
          <p:cNvPr descr="DEPI.jpg" id="1233" name="Google Shape;1233;p89"/>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34" name="Google Shape;1234;p89"/>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9"/>
          <p:cNvSpPr txBox="1"/>
          <p:nvPr>
            <p:ph type="title"/>
          </p:nvPr>
        </p:nvSpPr>
        <p:spPr>
          <a:xfrm>
            <a:off x="1481322" y="610880"/>
            <a:ext cx="10907016" cy="922516"/>
          </a:xfrm>
          <a:prstGeom prst="rect">
            <a:avLst/>
          </a:prstGeom>
          <a:noFill/>
          <a:ln>
            <a:noFill/>
          </a:ln>
        </p:spPr>
        <p:txBody>
          <a:bodyPr anchorCtr="0" anchor="ctr" bIns="45700" lIns="91425" spcFirstLastPara="1" rIns="91425" wrap="square" tIns="182875">
            <a:noAutofit/>
          </a:bodyPr>
          <a:lstStyle/>
          <a:p>
            <a:pPr indent="0" lvl="0" marL="0" rtl="0" algn="l">
              <a:lnSpc>
                <a:spcPct val="90000"/>
              </a:lnSpc>
              <a:spcBef>
                <a:spcPts val="0"/>
              </a:spcBef>
              <a:spcAft>
                <a:spcPts val="0"/>
              </a:spcAft>
              <a:buClr>
                <a:srgbClr val="C8280C"/>
              </a:buClr>
              <a:buSzPts val="3200"/>
              <a:buFont typeface="Arial"/>
              <a:buNone/>
            </a:pPr>
            <a:r>
              <a:rPr lang="en-US">
                <a:solidFill>
                  <a:srgbClr val="C8280C"/>
                </a:solidFill>
              </a:rPr>
              <a:t>GUI  vs  CLI</a:t>
            </a:r>
            <a:endParaRPr/>
          </a:p>
        </p:txBody>
      </p:sp>
      <p:pic>
        <p:nvPicPr>
          <p:cNvPr descr="A screenshot of a computer&#10;&#10;Description automatically generated" id="414" name="Google Shape;414;p9"/>
          <p:cNvPicPr preferRelativeResize="0"/>
          <p:nvPr>
            <p:ph idx="1" type="body"/>
          </p:nvPr>
        </p:nvPicPr>
        <p:blipFill rotWithShape="1">
          <a:blip r:embed="rId3">
            <a:alphaModFix/>
          </a:blip>
          <a:srcRect b="0" l="0" r="0" t="0"/>
          <a:stretch/>
        </p:blipFill>
        <p:spPr>
          <a:xfrm>
            <a:off x="1006367" y="2145291"/>
            <a:ext cx="4689313" cy="3126209"/>
          </a:xfrm>
          <a:prstGeom prst="rect">
            <a:avLst/>
          </a:prstGeom>
          <a:noFill/>
          <a:ln>
            <a:noFill/>
          </a:ln>
        </p:spPr>
      </p:pic>
      <p:pic>
        <p:nvPicPr>
          <p:cNvPr descr="A screenshot of a computer&#10;&#10;Description automatically generated" id="415" name="Google Shape;415;p9"/>
          <p:cNvPicPr preferRelativeResize="0"/>
          <p:nvPr>
            <p:ph idx="2" type="body"/>
          </p:nvPr>
        </p:nvPicPr>
        <p:blipFill rotWithShape="1">
          <a:blip r:embed="rId4">
            <a:alphaModFix/>
          </a:blip>
          <a:srcRect b="0" l="0" r="0" t="0"/>
          <a:stretch/>
        </p:blipFill>
        <p:spPr>
          <a:xfrm>
            <a:off x="6336426" y="2057401"/>
            <a:ext cx="5174756" cy="3377044"/>
          </a:xfrm>
          <a:prstGeom prst="rect">
            <a:avLst/>
          </a:prstGeom>
          <a:noFill/>
          <a:ln>
            <a:noFill/>
          </a:ln>
        </p:spPr>
      </p:pic>
      <p:sp>
        <p:nvSpPr>
          <p:cNvPr id="416" name="Google Shape;416;p9"/>
          <p:cNvSpPr txBox="1"/>
          <p:nvPr>
            <p:ph idx="10" type="dt"/>
          </p:nvPr>
        </p:nvSpPr>
        <p:spPr>
          <a:xfrm>
            <a:off x="10011833" y="6226628"/>
            <a:ext cx="1560304"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r>
              <a:rPr lang="en-US"/>
              <a:t>6/29/25</a:t>
            </a:r>
            <a:endParaRPr/>
          </a:p>
        </p:txBody>
      </p:sp>
      <p:sp>
        <p:nvSpPr>
          <p:cNvPr id="417" name="Google Shape;417;p9"/>
          <p:cNvSpPr txBox="1"/>
          <p:nvPr>
            <p:ph idx="12" type="sldNum"/>
          </p:nvPr>
        </p:nvSpPr>
        <p:spPr>
          <a:xfrm>
            <a:off x="11572137" y="6226628"/>
            <a:ext cx="630748" cy="631372"/>
          </a:xfrm>
          <a:prstGeom prst="rect">
            <a:avLst/>
          </a:prstGeom>
          <a:noFill/>
          <a:ln>
            <a:noFill/>
          </a:ln>
        </p:spPr>
        <p:txBody>
          <a:bodyPr anchorCtr="0" anchor="ctr" bIns="45700"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DEPI.jpg" id="418" name="Google Shape;418;p9"/>
          <p:cNvPicPr preferRelativeResize="0"/>
          <p:nvPr/>
        </p:nvPicPr>
        <p:blipFill rotWithShape="1">
          <a:blip r:embed="rId5">
            <a:alphaModFix/>
          </a:blip>
          <a:srcRect b="0" l="0" r="0" t="0"/>
          <a:stretch/>
        </p:blipFill>
        <p:spPr>
          <a:xfrm>
            <a:off x="182880" y="182880"/>
            <a:ext cx="914400" cy="914400"/>
          </a:xfrm>
          <a:prstGeom prst="rect">
            <a:avLst/>
          </a:prstGeom>
          <a:noFill/>
          <a:ln>
            <a:noFill/>
          </a:ln>
        </p:spPr>
      </p:pic>
      <p:pic>
        <p:nvPicPr>
          <p:cNvPr descr="346cab7d-b51a-4e7c-b4b7-abda159fe5cd.png" id="419" name="Google Shape;419;p9"/>
          <p:cNvPicPr preferRelativeResize="0"/>
          <p:nvPr/>
        </p:nvPicPr>
        <p:blipFill rotWithShape="1">
          <a:blip r:embed="rId6">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90"/>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white page with black text&#10;&#10;Description automatically generated" id="1240" name="Google Shape;1240;p90"/>
          <p:cNvPicPr preferRelativeResize="0"/>
          <p:nvPr/>
        </p:nvPicPr>
        <p:blipFill rotWithShape="1">
          <a:blip r:embed="rId3">
            <a:alphaModFix/>
          </a:blip>
          <a:srcRect b="0" l="0" r="0" t="0"/>
          <a:stretch/>
        </p:blipFill>
        <p:spPr>
          <a:xfrm>
            <a:off x="1839686" y="1209643"/>
            <a:ext cx="7772400" cy="3530640"/>
          </a:xfrm>
          <a:prstGeom prst="rect">
            <a:avLst/>
          </a:prstGeom>
          <a:noFill/>
          <a:ln>
            <a:noFill/>
          </a:ln>
        </p:spPr>
      </p:pic>
      <p:pic>
        <p:nvPicPr>
          <p:cNvPr descr="DEPI.jpg" id="1241" name="Google Shape;1241;p90"/>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42" name="Google Shape;1242;p90"/>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1"/>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 program&#10;&#10;Description automatically generated" id="1248" name="Google Shape;1248;p91"/>
          <p:cNvPicPr preferRelativeResize="0"/>
          <p:nvPr/>
        </p:nvPicPr>
        <p:blipFill rotWithShape="1">
          <a:blip r:embed="rId3">
            <a:alphaModFix/>
          </a:blip>
          <a:srcRect b="0" l="0" r="0" t="0"/>
          <a:stretch/>
        </p:blipFill>
        <p:spPr>
          <a:xfrm>
            <a:off x="1714995" y="1209643"/>
            <a:ext cx="7531100" cy="3860800"/>
          </a:xfrm>
          <a:prstGeom prst="rect">
            <a:avLst/>
          </a:prstGeom>
          <a:noFill/>
          <a:ln>
            <a:noFill/>
          </a:ln>
        </p:spPr>
      </p:pic>
      <p:pic>
        <p:nvPicPr>
          <p:cNvPr descr="DEPI.jpg" id="1249" name="Google Shape;1249;p91"/>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50" name="Google Shape;1250;p91"/>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92"/>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256" name="Google Shape;1256;p92"/>
          <p:cNvPicPr preferRelativeResize="0"/>
          <p:nvPr/>
        </p:nvPicPr>
        <p:blipFill rotWithShape="1">
          <a:blip r:embed="rId3">
            <a:alphaModFix/>
          </a:blip>
          <a:srcRect b="0" l="0" r="0" t="0"/>
          <a:stretch/>
        </p:blipFill>
        <p:spPr>
          <a:xfrm>
            <a:off x="1756558" y="1209643"/>
            <a:ext cx="7429500" cy="3784600"/>
          </a:xfrm>
          <a:prstGeom prst="rect">
            <a:avLst/>
          </a:prstGeom>
          <a:noFill/>
          <a:ln>
            <a:noFill/>
          </a:ln>
        </p:spPr>
      </p:pic>
      <p:pic>
        <p:nvPicPr>
          <p:cNvPr descr="DEPI.jpg" id="1257" name="Google Shape;1257;p92"/>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58" name="Google Shape;1258;p92"/>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93"/>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264" name="Google Shape;1264;p93"/>
          <p:cNvPicPr preferRelativeResize="0"/>
          <p:nvPr/>
        </p:nvPicPr>
        <p:blipFill rotWithShape="1">
          <a:blip r:embed="rId3">
            <a:alphaModFix/>
          </a:blip>
          <a:srcRect b="0" l="0" r="0" t="0"/>
          <a:stretch/>
        </p:blipFill>
        <p:spPr>
          <a:xfrm>
            <a:off x="1711036" y="1209643"/>
            <a:ext cx="7772400" cy="3492500"/>
          </a:xfrm>
          <a:prstGeom prst="rect">
            <a:avLst/>
          </a:prstGeom>
          <a:noFill/>
          <a:ln>
            <a:noFill/>
          </a:ln>
        </p:spPr>
      </p:pic>
      <p:pic>
        <p:nvPicPr>
          <p:cNvPr descr="DEPI.jpg" id="1265" name="Google Shape;1265;p93"/>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66" name="Google Shape;1266;p93"/>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94"/>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272" name="Google Shape;1272;p94"/>
          <p:cNvPicPr preferRelativeResize="0"/>
          <p:nvPr/>
        </p:nvPicPr>
        <p:blipFill rotWithShape="1">
          <a:blip r:embed="rId3">
            <a:alphaModFix/>
          </a:blip>
          <a:srcRect b="0" l="0" r="0" t="0"/>
          <a:stretch/>
        </p:blipFill>
        <p:spPr>
          <a:xfrm>
            <a:off x="1687369" y="1209643"/>
            <a:ext cx="7772400" cy="3355431"/>
          </a:xfrm>
          <a:prstGeom prst="rect">
            <a:avLst/>
          </a:prstGeom>
          <a:noFill/>
          <a:ln>
            <a:noFill/>
          </a:ln>
        </p:spPr>
      </p:pic>
      <p:pic>
        <p:nvPicPr>
          <p:cNvPr descr="DEPI.jpg" id="1273" name="Google Shape;1273;p94"/>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74" name="Google Shape;1274;p94"/>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95"/>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 shot of a computer&#10;&#10;Description automatically generated" id="1280" name="Google Shape;1280;p95"/>
          <p:cNvPicPr preferRelativeResize="0"/>
          <p:nvPr/>
        </p:nvPicPr>
        <p:blipFill rotWithShape="1">
          <a:blip r:embed="rId3">
            <a:alphaModFix/>
          </a:blip>
          <a:srcRect b="0" l="0" r="0" t="0"/>
          <a:stretch/>
        </p:blipFill>
        <p:spPr>
          <a:xfrm>
            <a:off x="1739322" y="1209643"/>
            <a:ext cx="7772400" cy="2647740"/>
          </a:xfrm>
          <a:prstGeom prst="rect">
            <a:avLst/>
          </a:prstGeom>
          <a:noFill/>
          <a:ln>
            <a:noFill/>
          </a:ln>
        </p:spPr>
      </p:pic>
      <p:pic>
        <p:nvPicPr>
          <p:cNvPr descr="DEPI.jpg" id="1281" name="Google Shape;1281;p95"/>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82" name="Google Shape;1282;p95"/>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96"/>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web page&#10;&#10;Description automatically generated" id="1288" name="Google Shape;1288;p96"/>
          <p:cNvPicPr preferRelativeResize="0"/>
          <p:nvPr/>
        </p:nvPicPr>
        <p:blipFill rotWithShape="1">
          <a:blip r:embed="rId3">
            <a:alphaModFix/>
          </a:blip>
          <a:srcRect b="0" l="0" r="0" t="0"/>
          <a:stretch/>
        </p:blipFill>
        <p:spPr>
          <a:xfrm>
            <a:off x="1700069" y="1209643"/>
            <a:ext cx="7772400" cy="3635280"/>
          </a:xfrm>
          <a:prstGeom prst="rect">
            <a:avLst/>
          </a:prstGeom>
          <a:noFill/>
          <a:ln>
            <a:noFill/>
          </a:ln>
        </p:spPr>
      </p:pic>
      <p:pic>
        <p:nvPicPr>
          <p:cNvPr descr="DEPI.jpg" id="1289" name="Google Shape;1289;p96"/>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90" name="Google Shape;1290;p96"/>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97"/>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296" name="Google Shape;1296;p97"/>
          <p:cNvPicPr preferRelativeResize="0"/>
          <p:nvPr/>
        </p:nvPicPr>
        <p:blipFill rotWithShape="1">
          <a:blip r:embed="rId3">
            <a:alphaModFix/>
          </a:blip>
          <a:srcRect b="0" l="0" r="0" t="0"/>
          <a:stretch/>
        </p:blipFill>
        <p:spPr>
          <a:xfrm>
            <a:off x="1694214" y="1136907"/>
            <a:ext cx="7772400" cy="3618186"/>
          </a:xfrm>
          <a:prstGeom prst="rect">
            <a:avLst/>
          </a:prstGeom>
          <a:noFill/>
          <a:ln>
            <a:noFill/>
          </a:ln>
        </p:spPr>
      </p:pic>
      <p:pic>
        <p:nvPicPr>
          <p:cNvPr descr="DEPI.jpg" id="1297" name="Google Shape;1297;p97"/>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298" name="Google Shape;1298;p97"/>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98"/>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close-up of a blue rectangle&#10;&#10;Description automatically generated" id="1304" name="Google Shape;1304;p98"/>
          <p:cNvPicPr preferRelativeResize="0"/>
          <p:nvPr/>
        </p:nvPicPr>
        <p:blipFill rotWithShape="1">
          <a:blip r:embed="rId3">
            <a:alphaModFix/>
          </a:blip>
          <a:srcRect b="0" l="0" r="0" t="0"/>
          <a:stretch/>
        </p:blipFill>
        <p:spPr>
          <a:xfrm>
            <a:off x="1672937" y="1133764"/>
            <a:ext cx="7772400" cy="2737449"/>
          </a:xfrm>
          <a:prstGeom prst="rect">
            <a:avLst/>
          </a:prstGeom>
          <a:noFill/>
          <a:ln>
            <a:noFill/>
          </a:ln>
        </p:spPr>
      </p:pic>
      <p:pic>
        <p:nvPicPr>
          <p:cNvPr descr="DEPI.jpg" id="1305" name="Google Shape;1305;p98"/>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306" name="Google Shape;1306;p98"/>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99"/>
          <p:cNvSpPr txBox="1"/>
          <p:nvPr>
            <p:ph type="ctrTitle"/>
          </p:nvPr>
        </p:nvSpPr>
        <p:spPr>
          <a:xfrm>
            <a:off x="1839686" y="1209643"/>
            <a:ext cx="8508273" cy="49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Arial"/>
              <a:buNone/>
            </a:pPr>
            <a:r>
              <a:t/>
            </a:r>
            <a:endParaRPr/>
          </a:p>
        </p:txBody>
      </p:sp>
      <p:pic>
        <p:nvPicPr>
          <p:cNvPr descr="A screenshot of a computer&#10;&#10;Description automatically generated" id="1312" name="Google Shape;1312;p99"/>
          <p:cNvPicPr preferRelativeResize="0"/>
          <p:nvPr/>
        </p:nvPicPr>
        <p:blipFill rotWithShape="1">
          <a:blip r:embed="rId3">
            <a:alphaModFix/>
          </a:blip>
          <a:srcRect b="0" l="0" r="0" t="0"/>
          <a:stretch/>
        </p:blipFill>
        <p:spPr>
          <a:xfrm>
            <a:off x="1724891" y="1209643"/>
            <a:ext cx="7772400" cy="3565321"/>
          </a:xfrm>
          <a:prstGeom prst="rect">
            <a:avLst/>
          </a:prstGeom>
          <a:noFill/>
          <a:ln>
            <a:noFill/>
          </a:ln>
        </p:spPr>
      </p:pic>
      <p:pic>
        <p:nvPicPr>
          <p:cNvPr descr="DEPI.jpg" id="1313" name="Google Shape;1313;p99"/>
          <p:cNvPicPr preferRelativeResize="0"/>
          <p:nvPr/>
        </p:nvPicPr>
        <p:blipFill rotWithShape="1">
          <a:blip r:embed="rId4">
            <a:alphaModFix/>
          </a:blip>
          <a:srcRect b="0" l="0" r="0" t="0"/>
          <a:stretch/>
        </p:blipFill>
        <p:spPr>
          <a:xfrm>
            <a:off x="182880" y="182880"/>
            <a:ext cx="914400" cy="914400"/>
          </a:xfrm>
          <a:prstGeom prst="rect">
            <a:avLst/>
          </a:prstGeom>
          <a:noFill/>
          <a:ln>
            <a:noFill/>
          </a:ln>
        </p:spPr>
      </p:pic>
      <p:pic>
        <p:nvPicPr>
          <p:cNvPr descr="346cab7d-b51a-4e7c-b4b7-abda159fe5cd.png" id="1314" name="Google Shape;1314;p99"/>
          <p:cNvPicPr preferRelativeResize="0"/>
          <p:nvPr/>
        </p:nvPicPr>
        <p:blipFill rotWithShape="1">
          <a:blip r:embed="rId5">
            <a:alphaModFix/>
          </a:blip>
          <a:srcRect b="0" l="0" r="0" t="0"/>
          <a:stretch/>
        </p:blipFill>
        <p:spPr>
          <a:xfrm>
            <a:off x="11094720" y="182880"/>
            <a:ext cx="914400" cy="91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89">
      <a:dk1>
        <a:srgbClr val="000000"/>
      </a:dk1>
      <a:lt1>
        <a:srgbClr val="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Custom 89">
    <a:dk1>
      <a:srgbClr val="000000"/>
    </a:dk1>
    <a:lt1>
      <a:srgbClr val="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themeOverride>
</file>

<file path=ppt/theme/themeOverride2.xml><?xml version="1.0" encoding="utf-8"?>
<a:themeOverride xmlns:a="http://schemas.openxmlformats.org/drawingml/2006/main" xmlns:r="http://schemas.openxmlformats.org/officeDocument/2006/relationships">
  <a:clrScheme name="Custom 89">
    <a:dk1>
      <a:srgbClr val="000000"/>
    </a:dk1>
    <a:lt1>
      <a:srgbClr val="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2024-09-06T17:24:41Z</dcterms:created>
  <dc:creator>Mohamed AbdElKader, Vodafone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0359f705-2ba0-454b-9cfc-6ce5bcaac040_Enabled">
    <vt:lpwstr>true</vt:lpwstr>
  </property>
  <property fmtid="{D5CDD505-2E9C-101B-9397-08002B2CF9AE}" pid="4" name="MSIP_Label_0359f705-2ba0-454b-9cfc-6ce5bcaac040_SetDate">
    <vt:lpwstr>2024-09-06T17:44:48Z</vt:lpwstr>
  </property>
  <property fmtid="{D5CDD505-2E9C-101B-9397-08002B2CF9AE}" pid="5" name="MSIP_Label_0359f705-2ba0-454b-9cfc-6ce5bcaac040_Method">
    <vt:lpwstr>Standard</vt:lpwstr>
  </property>
  <property fmtid="{D5CDD505-2E9C-101B-9397-08002B2CF9AE}" pid="6" name="MSIP_Label_0359f705-2ba0-454b-9cfc-6ce5bcaac040_Name">
    <vt:lpwstr>0359f705-2ba0-454b-9cfc-6ce5bcaac040</vt:lpwstr>
  </property>
  <property fmtid="{D5CDD505-2E9C-101B-9397-08002B2CF9AE}" pid="7" name="MSIP_Label_0359f705-2ba0-454b-9cfc-6ce5bcaac040_SiteId">
    <vt:lpwstr>68283f3b-8487-4c86-adb3-a5228f18b893</vt:lpwstr>
  </property>
  <property fmtid="{D5CDD505-2E9C-101B-9397-08002B2CF9AE}" pid="8" name="MSIP_Label_0359f705-2ba0-454b-9cfc-6ce5bcaac040_ActionId">
    <vt:lpwstr>52edcada-f327-48d9-8845-dc79ffe28a9f</vt:lpwstr>
  </property>
  <property fmtid="{D5CDD505-2E9C-101B-9397-08002B2CF9AE}" pid="9" name="MSIP_Label_0359f705-2ba0-454b-9cfc-6ce5bcaac040_ContentBits">
    <vt:lpwstr>2</vt:lpwstr>
  </property>
  <property fmtid="{D5CDD505-2E9C-101B-9397-08002B2CF9AE}" pid="10" name="ClassificationContentMarkingFooterLocations">
    <vt:lpwstr>Custom:8</vt:lpwstr>
  </property>
  <property fmtid="{D5CDD505-2E9C-101B-9397-08002B2CF9AE}" pid="11" name="ClassificationContentMarkingFooterText">
    <vt:lpwstr>C2 General</vt:lpwstr>
  </property>
</Properties>
</file>